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40" r:id="rId16"/>
    <p:sldMasterId id="2147483852" r:id="rId17"/>
  </p:sldMasterIdLst>
  <p:notesMasterIdLst>
    <p:notesMasterId r:id="rId58"/>
  </p:notesMasterIdLst>
  <p:sldIdLst>
    <p:sldId id="256" r:id="rId18"/>
    <p:sldId id="257" r:id="rId19"/>
    <p:sldId id="258" r:id="rId20"/>
    <p:sldId id="300" r:id="rId21"/>
    <p:sldId id="260" r:id="rId22"/>
    <p:sldId id="261" r:id="rId23"/>
    <p:sldId id="299" r:id="rId24"/>
    <p:sldId id="263" r:id="rId25"/>
    <p:sldId id="264" r:id="rId26"/>
    <p:sldId id="266" r:id="rId27"/>
    <p:sldId id="265" r:id="rId28"/>
    <p:sldId id="267" r:id="rId29"/>
    <p:sldId id="268" r:id="rId30"/>
    <p:sldId id="269" r:id="rId31"/>
    <p:sldId id="281" r:id="rId32"/>
    <p:sldId id="272" r:id="rId33"/>
    <p:sldId id="301" r:id="rId34"/>
    <p:sldId id="277" r:id="rId35"/>
    <p:sldId id="279" r:id="rId36"/>
    <p:sldId id="273" r:id="rId37"/>
    <p:sldId id="302" r:id="rId38"/>
    <p:sldId id="274" r:id="rId39"/>
    <p:sldId id="276" r:id="rId40"/>
    <p:sldId id="280" r:id="rId41"/>
    <p:sldId id="303" r:id="rId42"/>
    <p:sldId id="282" r:id="rId43"/>
    <p:sldId id="304" r:id="rId44"/>
    <p:sldId id="285" r:id="rId45"/>
    <p:sldId id="286" r:id="rId46"/>
    <p:sldId id="287" r:id="rId47"/>
    <p:sldId id="288" r:id="rId48"/>
    <p:sldId id="289" r:id="rId49"/>
    <p:sldId id="290" r:id="rId50"/>
    <p:sldId id="291" r:id="rId51"/>
    <p:sldId id="293" r:id="rId52"/>
    <p:sldId id="294" r:id="rId53"/>
    <p:sldId id="295" r:id="rId54"/>
    <p:sldId id="297" r:id="rId55"/>
    <p:sldId id="298" r:id="rId56"/>
    <p:sldId id="29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73E"/>
    <a:srgbClr val="FFCC00"/>
    <a:srgbClr val="00CCFF"/>
    <a:srgbClr val="99FF99"/>
    <a:srgbClr val="33CC33"/>
    <a:srgbClr val="FF66CC"/>
    <a:srgbClr val="00CC00"/>
    <a:srgbClr val="CC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DA590-F675-49CA-886C-ED60706B2BAB}"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6C27A-F7CD-4274-90A4-34193DD0E749}" type="slidenum">
              <a:rPr lang="en-US" smtClean="0"/>
              <a:t>‹#›</a:t>
            </a:fld>
            <a:endParaRPr lang="en-US"/>
          </a:p>
        </p:txBody>
      </p:sp>
    </p:spTree>
    <p:extLst>
      <p:ext uri="{BB962C8B-B14F-4D97-AF65-F5344CB8AC3E}">
        <p14:creationId xmlns:p14="http://schemas.microsoft.com/office/powerpoint/2010/main" val="25497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Đọc các từ khó cho HS viết</a:t>
            </a:r>
            <a:endParaRPr lang="en-US" altLang="en-US" b="1" smtClean="0"/>
          </a:p>
          <a:p>
            <a:r>
              <a:rPr lang="en-US" altLang="en-US" b="1" smtClean="0"/>
              <a:t>CỎ XƯỚ, TỈ TÊ, CHÙN CHÙN, BAY ĐƯỢC XA</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E8F7C-051F-4835-89E6-93F1D44ECE47}" type="slidenum">
              <a:rPr lang="en-US" altLang="en-US">
                <a:solidFill>
                  <a:prstClr val="black"/>
                </a:solidFill>
                <a:latin typeface="Arial" panose="020B0604020202020204" pitchFamily="34" charset="0"/>
              </a:rPr>
              <a:pPr/>
              <a:t>33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4544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87506-0B28-4C62-A718-6179B7D6845C}"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32421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7506-0B28-4C62-A718-6179B7D6845C}"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26580597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39507445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2988160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31032166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33739943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3161799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15369425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24848786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37023115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10799606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27503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7506-0B28-4C62-A718-6179B7D6845C}"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571631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1889297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39546138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15281149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29654438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846771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25379922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4319518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29324904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26783921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176295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9506" name="Group 2"/>
          <p:cNvGrpSpPr>
            <a:grpSpLocks/>
          </p:cNvGrpSpPr>
          <p:nvPr/>
        </p:nvGrpSpPr>
        <p:grpSpPr bwMode="auto">
          <a:xfrm>
            <a:off x="2211917" y="1600200"/>
            <a:ext cx="9116483" cy="3200400"/>
            <a:chOff x="1045" y="1008"/>
            <a:chExt cx="4307" cy="2016"/>
          </a:xfrm>
        </p:grpSpPr>
        <p:sp>
          <p:nvSpPr>
            <p:cNvPr id="149507"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08"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09"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0"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1"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2"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sp>
        <p:nvSpPr>
          <p:cNvPr id="149513"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49514"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49515" name="Rectangle 11"/>
          <p:cNvSpPr>
            <a:spLocks noGrp="1" noChangeArrowheads="1"/>
          </p:cNvSpPr>
          <p:nvPr>
            <p:ph type="sldNum" sz="quarter" idx="4"/>
          </p:nvPr>
        </p:nvSpPr>
        <p:spPr/>
        <p:txBody>
          <a:bodyPr/>
          <a:lstStyle>
            <a:lvl1pPr>
              <a:defRPr/>
            </a:lvl1pPr>
          </a:lstStyle>
          <a:p>
            <a:fld id="{3874BFF5-7AEC-4DB5-85F7-33433CD11454}" type="slidenum">
              <a:rPr lang="en-US" altLang="en-US">
                <a:solidFill>
                  <a:srgbClr val="000000"/>
                </a:solidFill>
              </a:rPr>
              <a:pPr/>
              <a:t>‹#›</a:t>
            </a:fld>
            <a:endParaRPr lang="en-US" altLang="en-US">
              <a:solidFill>
                <a:srgbClr val="000000"/>
              </a:solidFill>
            </a:endParaRPr>
          </a:p>
        </p:txBody>
      </p:sp>
      <p:sp>
        <p:nvSpPr>
          <p:cNvPr id="149516"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en-US" altLang="en-US" noProof="0" smtClean="0"/>
              <a:t>Click to edit Master title style</a:t>
            </a:r>
          </a:p>
        </p:txBody>
      </p:sp>
      <p:sp>
        <p:nvSpPr>
          <p:cNvPr id="149517" name="Rectangle 13"/>
          <p:cNvSpPr>
            <a:spLocks noGrp="1" noChangeArrowheads="1"/>
          </p:cNvSpPr>
          <p:nvPr>
            <p:ph type="subTitle" idx="1"/>
          </p:nvPr>
        </p:nvSpPr>
        <p:spPr>
          <a:xfrm>
            <a:off x="2743200" y="3505200"/>
            <a:ext cx="8534400" cy="1752600"/>
          </a:xfrm>
        </p:spPr>
        <p:txBody>
          <a:bodyPr/>
          <a:lstStyle>
            <a:lvl1pPr marL="0" indent="0" algn="r">
              <a:buFont typeface="Wingdings" panose="05000000000000000000"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493445496"/>
      </p:ext>
    </p:extLst>
  </p:cSld>
  <p:clrMapOvr>
    <a:masterClrMapping/>
  </p:clrMapOvr>
  <p:transition spd="med">
    <p:wip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2626842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774040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315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095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685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5964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663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649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9823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97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20FCC1-AD64-4977-A638-86640F2A09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255744"/>
      </p:ext>
    </p:extLst>
  </p:cSld>
  <p:clrMapOvr>
    <a:masterClrMapping/>
  </p:clrMapOvr>
  <p:transition spd="med">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2257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3942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7915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101FB-F763-4F11-B8F5-09CF78529C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74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DC5F3-E968-49F5-AAB6-229596E3A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7462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34129A-C983-48A6-A5D5-B2FBAED2B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58989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CBB3BE-BA00-4579-BCBE-CDA448EF4F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58770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87C7984-051E-4871-B60F-7C72CAEB53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6190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7900D2-CF05-4FC2-B1CA-DD60C0B36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4508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9F91A3-CEC8-4FFA-9C58-DA75D2AE21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622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DC1B31-2A6C-4388-8984-61263163B0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5065950"/>
      </p:ext>
    </p:extLst>
  </p:cSld>
  <p:clrMapOvr>
    <a:masterClrMapping/>
  </p:clrMapOvr>
  <p:transition spd="med">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68084E-6CC8-4898-B91F-9F779AA6F8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314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3C365-C07D-4C90-997A-4C2870802E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18256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88838-AB98-407E-9757-AE1E25EA8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3815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EF6287-412E-45E1-BA84-01A6E1179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23612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101FB-F763-4F11-B8F5-09CF78529C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028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DC5F3-E968-49F5-AAB6-229596E3A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274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34129A-C983-48A6-A5D5-B2FBAED2B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19935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CBB3BE-BA00-4579-BCBE-CDA448EF4F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9357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87C7984-051E-4871-B60F-7C72CAEB53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61256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7900D2-CF05-4FC2-B1CA-DD60C0B36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9589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C49EC4-0260-414A-AE5E-7213C02087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6314301"/>
      </p:ext>
    </p:extLst>
  </p:cSld>
  <p:clrMapOvr>
    <a:masterClrMapping/>
  </p:clrMapOvr>
  <p:transition spd="med">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9F91A3-CEC8-4FFA-9C58-DA75D2AE21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0435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68084E-6CC8-4898-B91F-9F779AA6F8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141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3C365-C07D-4C90-997A-4C2870802E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5991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88838-AB98-407E-9757-AE1E25EA8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01353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EF6287-412E-45E1-BA84-01A6E1179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15300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101FB-F763-4F11-B8F5-09CF78529C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0616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DC5F3-E968-49F5-AAB6-229596E3A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00544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34129A-C983-48A6-A5D5-B2FBAED2B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7652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CBB3BE-BA00-4579-BCBE-CDA448EF4F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38381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87C7984-051E-4871-B60F-7C72CAEB53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35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D984D9-5BAE-472D-8C01-F2FEDDFE2B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481751"/>
      </p:ext>
    </p:extLst>
  </p:cSld>
  <p:clrMapOvr>
    <a:masterClrMapping/>
  </p:clrMapOvr>
  <p:transition spd="med">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7900D2-CF05-4FC2-B1CA-DD60C0B36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7352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9F91A3-CEC8-4FFA-9C58-DA75D2AE21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33187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68084E-6CC8-4898-B91F-9F779AA6F8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01238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3C365-C07D-4C90-997A-4C2870802E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51219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88838-AB98-407E-9757-AE1E25EA8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03883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EF6287-412E-45E1-BA84-01A6E1179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1085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101FB-F763-4F11-B8F5-09CF78529C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42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DC5F3-E968-49F5-AAB6-229596E3A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2204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34129A-C983-48A6-A5D5-B2FBAED2B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88998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CBB3BE-BA00-4579-BCBE-CDA448EF4F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164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0E817FA-BCE9-4F1B-A513-7767602E15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831190"/>
      </p:ext>
    </p:extLst>
  </p:cSld>
  <p:clrMapOvr>
    <a:masterClrMapping/>
  </p:clrMapOvr>
  <p:transition spd="med">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87C7984-051E-4871-B60F-7C72CAEB53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00138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7900D2-CF05-4FC2-B1CA-DD60C0B36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7401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9F91A3-CEC8-4FFA-9C58-DA75D2AE21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0993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68084E-6CC8-4898-B91F-9F779AA6F8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2607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3C365-C07D-4C90-997A-4C2870802E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6346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88838-AB98-407E-9757-AE1E25EA8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9400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EF6287-412E-45E1-BA84-01A6E1179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14173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101FB-F763-4F11-B8F5-09CF78529C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28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DC5F3-E968-49F5-AAB6-229596E3A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7055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34129A-C983-48A6-A5D5-B2FBAED2B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368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B58977-BD1A-4D09-87E6-80B01DFCA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242139"/>
      </p:ext>
    </p:extLst>
  </p:cSld>
  <p:clrMapOvr>
    <a:masterClrMapping/>
  </p:clrMapOvr>
  <p:transition spd="med">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CBB3BE-BA00-4579-BCBE-CDA448EF4F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326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87C7984-051E-4871-B60F-7C72CAEB53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04511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7900D2-CF05-4FC2-B1CA-DD60C0B366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3469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9F91A3-CEC8-4FFA-9C58-DA75D2AE21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5568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68084E-6CC8-4898-B91F-9F779AA6F8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55530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B3C365-C07D-4C90-997A-4C2870802E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20965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088838-AB98-407E-9757-AE1E25EA8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70422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EF6287-412E-45E1-BA84-01A6E11791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75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139A1E1-30DA-4CF7-9AF4-B59BA80635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705812"/>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7506-0B28-4C62-A718-6179B7D6845C}"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168789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3626DA-944E-4E63-A447-7EC8A7B891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09270"/>
      </p:ext>
    </p:extLst>
  </p:cSld>
  <p:clrMapOvr>
    <a:masterClrMapping/>
  </p:clrMapOvr>
  <p:transitio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A6495F-9B9D-4B6D-A650-94C7675C7C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6796499"/>
      </p:ext>
    </p:extLst>
  </p:cSld>
  <p:clrMapOvr>
    <a:masterClrMapping/>
  </p:clrMapOvr>
  <p:transitio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C255AE-E943-407C-8FA7-FE9C17298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940833"/>
      </p:ext>
    </p:extLst>
  </p:cSld>
  <p:clrMapOvr>
    <a:masterClrMapping/>
  </p:clrMapOvr>
  <p:transition spd="med">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9506" name="Group 2"/>
          <p:cNvGrpSpPr>
            <a:grpSpLocks/>
          </p:cNvGrpSpPr>
          <p:nvPr/>
        </p:nvGrpSpPr>
        <p:grpSpPr bwMode="auto">
          <a:xfrm>
            <a:off x="2211917" y="1600200"/>
            <a:ext cx="9116483" cy="3200400"/>
            <a:chOff x="1045" y="1008"/>
            <a:chExt cx="4307" cy="2016"/>
          </a:xfrm>
        </p:grpSpPr>
        <p:sp>
          <p:nvSpPr>
            <p:cNvPr id="149507"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08"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09"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0"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1"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9512"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sp>
        <p:nvSpPr>
          <p:cNvPr id="149513"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49514"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49515" name="Rectangle 11"/>
          <p:cNvSpPr>
            <a:spLocks noGrp="1" noChangeArrowheads="1"/>
          </p:cNvSpPr>
          <p:nvPr>
            <p:ph type="sldNum" sz="quarter" idx="4"/>
          </p:nvPr>
        </p:nvSpPr>
        <p:spPr/>
        <p:txBody>
          <a:bodyPr/>
          <a:lstStyle>
            <a:lvl1pPr>
              <a:defRPr/>
            </a:lvl1pPr>
          </a:lstStyle>
          <a:p>
            <a:fld id="{29393888-9686-408B-B8D3-41F784B7278F}" type="slidenum">
              <a:rPr lang="en-US" altLang="en-US">
                <a:solidFill>
                  <a:srgbClr val="000000"/>
                </a:solidFill>
              </a:rPr>
              <a:pPr/>
              <a:t>‹#›</a:t>
            </a:fld>
            <a:endParaRPr lang="en-US" altLang="en-US">
              <a:solidFill>
                <a:srgbClr val="000000"/>
              </a:solidFill>
            </a:endParaRPr>
          </a:p>
        </p:txBody>
      </p:sp>
      <p:sp>
        <p:nvSpPr>
          <p:cNvPr id="149516"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en-US" altLang="en-US" noProof="0" smtClean="0"/>
              <a:t>Click to edit Master title style</a:t>
            </a:r>
          </a:p>
        </p:txBody>
      </p:sp>
      <p:sp>
        <p:nvSpPr>
          <p:cNvPr id="149517" name="Rectangle 13"/>
          <p:cNvSpPr>
            <a:spLocks noGrp="1" noChangeArrowheads="1"/>
          </p:cNvSpPr>
          <p:nvPr>
            <p:ph type="subTitle" idx="1"/>
          </p:nvPr>
        </p:nvSpPr>
        <p:spPr>
          <a:xfrm>
            <a:off x="2743200" y="3505200"/>
            <a:ext cx="8534400" cy="1752600"/>
          </a:xfrm>
        </p:spPr>
        <p:txBody>
          <a:bodyPr/>
          <a:lstStyle>
            <a:lvl1pPr marL="0" indent="0" algn="r">
              <a:buFont typeface="Wingdings" panose="05000000000000000000"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576094894"/>
      </p:ext>
    </p:extLst>
  </p:cSld>
  <p:clrMapOvr>
    <a:masterClrMapping/>
  </p:clrMapOvr>
  <p:transition spd="med">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DA1DE8-A8B1-490D-A0A0-A76ACBBF48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275622"/>
      </p:ext>
    </p:extLst>
  </p:cSld>
  <p:clrMapOvr>
    <a:masterClrMapping/>
  </p:clrMapOvr>
  <p:transition spd="med">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0855A2-F22F-4063-AFD1-9E4184B026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592316"/>
      </p:ext>
    </p:extLst>
  </p:cSld>
  <p:clrMapOvr>
    <a:masterClrMapping/>
  </p:clrMapOvr>
  <p:transition spd="med">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E7B187-7764-432E-85E7-8700C15871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834311"/>
      </p:ext>
    </p:extLst>
  </p:cSld>
  <p:clrMapOvr>
    <a:masterClrMapping/>
  </p:clrMapOvr>
  <p:transition spd="med">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E885084-B711-47A8-9390-5F85825BC8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1673983"/>
      </p:ext>
    </p:extLst>
  </p:cSld>
  <p:clrMapOvr>
    <a:masterClrMapping/>
  </p:clrMapOvr>
  <p:transition spd="med">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E7603F-B213-45BB-9B4B-D43ADEB39C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982198"/>
      </p:ext>
    </p:extLst>
  </p:cSld>
  <p:clrMapOvr>
    <a:masterClrMapping/>
  </p:clrMapOvr>
  <p:transition spd="med">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EF9062-45C0-41AC-8BBF-19F47319AD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6596428"/>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87506-0B28-4C62-A718-6179B7D6845C}"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665683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1046B2-3C21-4CAA-9EF9-2CCA7DC019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0955108"/>
      </p:ext>
    </p:extLst>
  </p:cSld>
  <p:clrMapOvr>
    <a:masterClrMapping/>
  </p:clrMapOvr>
  <p:transition spd="med">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573B35-F057-4C05-9B7C-20B948D21F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4175868"/>
      </p:ext>
    </p:extLst>
  </p:cSld>
  <p:clrMapOvr>
    <a:masterClrMapping/>
  </p:clrMapOvr>
  <p:transition spd="med">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145393-B521-476F-AD49-686EE03A99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7006326"/>
      </p:ext>
    </p:extLst>
  </p:cSld>
  <p:clrMapOvr>
    <a:masterClrMapping/>
  </p:clrMapOvr>
  <p:transition spd="med">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B9EE90-5E10-41E0-A9BC-61E6971620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3138558"/>
      </p:ext>
    </p:extLst>
  </p:cSld>
  <p:clrMapOvr>
    <a:masterClrMapping/>
  </p:clrMapOvr>
  <p:transition spd="med">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273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717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461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0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10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87506-0B28-4C62-A718-6179B7D6845C}"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4114088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729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427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61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397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9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92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824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8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32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37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87506-0B28-4C62-A718-6179B7D6845C}"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225123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659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283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196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076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508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532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121574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1624692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1312866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162985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87506-0B28-4C62-A718-6179B7D6845C}"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35427459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2161977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2841409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800860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2943024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830348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406762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1337962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34006860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2661534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355467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87506-0B28-4C62-A718-6179B7D6845C}"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381988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2231577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3626554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799059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711511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1879661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3391041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1602622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23325766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1711499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36795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7506-0B28-4C62-A718-6179B7D6845C}"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782044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2265574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29913677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313414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2125224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38528268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906309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3234497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37877327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420399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p:cNvPr>
          <p:cNvSpPr>
            <a:spLocks noGrp="1"/>
          </p:cNvSpPr>
          <p:nvPr>
            <p:ph type="dt" sz="half" idx="10"/>
          </p:nvPr>
        </p:nvSpPr>
        <p:spPr>
          <a:xfrm>
            <a:off x="1606550" y="4984750"/>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019DA3B-817C-4BAD-A28A-92DC2DEA241C}"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a:xfrm>
            <a:off x="3965575" y="5441950"/>
            <a:ext cx="4114800" cy="365125"/>
          </a:xfrm>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B6E9AF29-48DA-4201-934A-2A3E99D3978B}" type="slidenum">
              <a:rPr lang="vi-VN" altLang="en-US"/>
              <a:pPr/>
              <a:t>‹#›</a:t>
            </a:fld>
            <a:endParaRPr lang="vi-VN" altLang="en-US"/>
          </a:p>
        </p:txBody>
      </p:sp>
    </p:spTree>
    <p:extLst>
      <p:ext uri="{BB962C8B-B14F-4D97-AF65-F5344CB8AC3E}">
        <p14:creationId xmlns:p14="http://schemas.microsoft.com/office/powerpoint/2010/main" val="270009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7506-0B28-4C62-A718-6179B7D6845C}"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CB6A8-F571-444C-84D3-955DC4215E23}" type="slidenum">
              <a:rPr lang="en-US" smtClean="0"/>
              <a:t>‹#›</a:t>
            </a:fld>
            <a:endParaRPr lang="en-US"/>
          </a:p>
        </p:txBody>
      </p:sp>
    </p:spTree>
    <p:extLst>
      <p:ext uri="{BB962C8B-B14F-4D97-AF65-F5344CB8AC3E}">
        <p14:creationId xmlns:p14="http://schemas.microsoft.com/office/powerpoint/2010/main" val="16193203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p:cNvPr>
          <p:cNvSpPr>
            <a:spLocks noGrp="1"/>
          </p:cNvSpPr>
          <p:nvPr>
            <p:ph type="ftr" sz="quarter" idx="10"/>
          </p:nvPr>
        </p:nvSpPr>
        <p:spPr/>
        <p:txBody>
          <a:bodyPr/>
          <a:lstStyle>
            <a:lvl1pPr>
              <a:defRPr/>
            </a:lvl1pPr>
          </a:lstStyle>
          <a:p>
            <a:pPr>
              <a:defRPr/>
            </a:pPr>
            <a:endParaRPr lang="vi-VN">
              <a:solidFill>
                <a:prstClr val="black">
                  <a:tint val="75000"/>
                </a:prstClr>
              </a:solidFill>
            </a:endParaRPr>
          </a:p>
        </p:txBody>
      </p:sp>
      <p:sp>
        <p:nvSpPr>
          <p:cNvPr id="5" name="Slide Number Placeholder 5">
            <a:extLst/>
          </p:cNvPr>
          <p:cNvSpPr>
            <a:spLocks noGrp="1"/>
          </p:cNvSpPr>
          <p:nvPr>
            <p:ph type="sldNum" sz="quarter" idx="11"/>
          </p:nvPr>
        </p:nvSpPr>
        <p:spPr/>
        <p:txBody>
          <a:bodyPr/>
          <a:lstStyle>
            <a:lvl1pPr>
              <a:defRPr/>
            </a:lvl1pPr>
          </a:lstStyle>
          <a:p>
            <a:fld id="{990B9C1E-BC66-4DDC-9440-331F78E4D0F9}" type="slidenum">
              <a:rPr lang="vi-VN" altLang="en-US"/>
              <a:pPr/>
              <a:t>‹#›</a:t>
            </a:fld>
            <a:endParaRPr lang="vi-VN" altLang="en-US"/>
          </a:p>
        </p:txBody>
      </p:sp>
    </p:spTree>
    <p:extLst>
      <p:ext uri="{BB962C8B-B14F-4D97-AF65-F5344CB8AC3E}">
        <p14:creationId xmlns:p14="http://schemas.microsoft.com/office/powerpoint/2010/main" val="1388594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20DB796-4CD4-4A36-A0BA-15AA1C4D9567}"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3AC93D29-632F-4024-B61D-6478F5B4DD0F}" type="slidenum">
              <a:rPr lang="vi-VN" altLang="en-US"/>
              <a:pPr/>
              <a:t>‹#›</a:t>
            </a:fld>
            <a:endParaRPr lang="vi-VN" altLang="en-US"/>
          </a:p>
        </p:txBody>
      </p:sp>
    </p:spTree>
    <p:extLst>
      <p:ext uri="{BB962C8B-B14F-4D97-AF65-F5344CB8AC3E}">
        <p14:creationId xmlns:p14="http://schemas.microsoft.com/office/powerpoint/2010/main" val="9132766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58EC783-52B5-498F-857C-B88138893ABF}"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4A7E439C-5D7E-4D36-8E20-4A1C1282DEAE}" type="slidenum">
              <a:rPr lang="vi-VN" altLang="en-US"/>
              <a:pPr/>
              <a:t>‹#›</a:t>
            </a:fld>
            <a:endParaRPr lang="vi-VN" altLang="en-US"/>
          </a:p>
        </p:txBody>
      </p:sp>
    </p:spTree>
    <p:extLst>
      <p:ext uri="{BB962C8B-B14F-4D97-AF65-F5344CB8AC3E}">
        <p14:creationId xmlns:p14="http://schemas.microsoft.com/office/powerpoint/2010/main" val="1833387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A81D9FC5-B6A4-4F48-AC5F-FC84C43699FB}" type="datetimeFigureOut">
              <a:rPr lang="vi-VN">
                <a:solidFill>
                  <a:prstClr val="black"/>
                </a:solidFill>
              </a:rPr>
              <a:pPr>
                <a:defRPr/>
              </a:pPr>
              <a:t>13/09/2021</a:t>
            </a:fld>
            <a:endParaRPr lang="vi-VN">
              <a:solidFill>
                <a:prstClr val="black"/>
              </a:solidFill>
            </a:endParaRPr>
          </a:p>
        </p:txBody>
      </p:sp>
      <p:sp>
        <p:nvSpPr>
          <p:cNvPr id="8" name="Footer Placeholder 7">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a:extLst/>
          </p:cNvPr>
          <p:cNvSpPr>
            <a:spLocks noGrp="1"/>
          </p:cNvSpPr>
          <p:nvPr>
            <p:ph type="sldNum" sz="quarter" idx="12"/>
          </p:nvPr>
        </p:nvSpPr>
        <p:spPr/>
        <p:txBody>
          <a:bodyPr/>
          <a:lstStyle>
            <a:lvl1pPr>
              <a:defRPr/>
            </a:lvl1pPr>
          </a:lstStyle>
          <a:p>
            <a:fld id="{10735537-64AC-4006-9763-9880387B273F}" type="slidenum">
              <a:rPr lang="vi-VN" altLang="en-US"/>
              <a:pPr/>
              <a:t>‹#›</a:t>
            </a:fld>
            <a:endParaRPr lang="vi-VN" altLang="en-US"/>
          </a:p>
        </p:txBody>
      </p:sp>
    </p:spTree>
    <p:extLst>
      <p:ext uri="{BB962C8B-B14F-4D97-AF65-F5344CB8AC3E}">
        <p14:creationId xmlns:p14="http://schemas.microsoft.com/office/powerpoint/2010/main" val="4387474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Date Placeholder 2">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A9D61B-A4C5-4957-BB74-B5378A669E69}" type="datetimeFigureOut">
              <a:rPr lang="vi-VN">
                <a:solidFill>
                  <a:prstClr val="black"/>
                </a:solidFill>
              </a:rPr>
              <a:pPr>
                <a:defRPr/>
              </a:pPr>
              <a:t>13/09/2021</a:t>
            </a:fld>
            <a:endParaRPr lang="vi-VN">
              <a:solidFill>
                <a:prstClr val="black"/>
              </a:solidFill>
            </a:endParaRPr>
          </a:p>
        </p:txBody>
      </p:sp>
      <p:sp>
        <p:nvSpPr>
          <p:cNvPr id="4" name="Footer Placeholder 3">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a:extLst/>
          </p:cNvPr>
          <p:cNvSpPr>
            <a:spLocks noGrp="1"/>
          </p:cNvSpPr>
          <p:nvPr>
            <p:ph type="sldNum" sz="quarter" idx="12"/>
          </p:nvPr>
        </p:nvSpPr>
        <p:spPr/>
        <p:txBody>
          <a:bodyPr/>
          <a:lstStyle>
            <a:lvl1pPr>
              <a:defRPr/>
            </a:lvl1pPr>
          </a:lstStyle>
          <a:p>
            <a:fld id="{7E3E3086-7028-4B8C-B380-EDBFEE4BC4E1}" type="slidenum">
              <a:rPr lang="vi-VN" altLang="en-US"/>
              <a:pPr/>
              <a:t>‹#›</a:t>
            </a:fld>
            <a:endParaRPr lang="vi-VN" altLang="en-US"/>
          </a:p>
        </p:txBody>
      </p:sp>
    </p:spTree>
    <p:extLst>
      <p:ext uri="{BB962C8B-B14F-4D97-AF65-F5344CB8AC3E}">
        <p14:creationId xmlns:p14="http://schemas.microsoft.com/office/powerpoint/2010/main" val="33592013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5B4C67-2F89-4055-907E-C623A2078327}" type="datetimeFigureOut">
              <a:rPr lang="vi-VN">
                <a:solidFill>
                  <a:prstClr val="black"/>
                </a:solidFill>
              </a:rPr>
              <a:pPr>
                <a:defRPr/>
              </a:pPr>
              <a:t>13/09/2021</a:t>
            </a:fld>
            <a:endParaRPr lang="vi-VN">
              <a:solidFill>
                <a:prstClr val="black"/>
              </a:solidFill>
            </a:endParaRPr>
          </a:p>
        </p:txBody>
      </p:sp>
      <p:sp>
        <p:nvSpPr>
          <p:cNvPr id="3" name="Footer Placeholder 2">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a:extLst/>
          </p:cNvPr>
          <p:cNvSpPr>
            <a:spLocks noGrp="1"/>
          </p:cNvSpPr>
          <p:nvPr>
            <p:ph type="sldNum" sz="quarter" idx="12"/>
          </p:nvPr>
        </p:nvSpPr>
        <p:spPr/>
        <p:txBody>
          <a:bodyPr/>
          <a:lstStyle>
            <a:lvl1pPr>
              <a:defRPr/>
            </a:lvl1pPr>
          </a:lstStyle>
          <a:p>
            <a:fld id="{C2305396-CA42-4AB3-8B92-833920D9B193}" type="slidenum">
              <a:rPr lang="vi-VN" altLang="en-US"/>
              <a:pPr/>
              <a:t>‹#›</a:t>
            </a:fld>
            <a:endParaRPr lang="vi-VN" altLang="en-US"/>
          </a:p>
        </p:txBody>
      </p:sp>
    </p:spTree>
    <p:extLst>
      <p:ext uri="{BB962C8B-B14F-4D97-AF65-F5344CB8AC3E}">
        <p14:creationId xmlns:p14="http://schemas.microsoft.com/office/powerpoint/2010/main" val="3045613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436271-D19A-4F0E-927C-5CD77E4E3709}"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704C0A7B-19FE-4ABC-809F-BD9A1DE4035B}" type="slidenum">
              <a:rPr lang="vi-VN" altLang="en-US"/>
              <a:pPr/>
              <a:t>‹#›</a:t>
            </a:fld>
            <a:endParaRPr lang="vi-VN" altLang="en-US"/>
          </a:p>
        </p:txBody>
      </p:sp>
    </p:spTree>
    <p:extLst>
      <p:ext uri="{BB962C8B-B14F-4D97-AF65-F5344CB8AC3E}">
        <p14:creationId xmlns:p14="http://schemas.microsoft.com/office/powerpoint/2010/main" val="2567364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0A9CDC-10C2-4044-9197-B5E1E852A055}" type="datetimeFigureOut">
              <a:rPr lang="vi-VN">
                <a:solidFill>
                  <a:prstClr val="black"/>
                </a:solidFill>
              </a:rPr>
              <a:pPr>
                <a:defRPr/>
              </a:pPr>
              <a:t>13/09/2021</a:t>
            </a:fld>
            <a:endParaRPr lang="vi-VN">
              <a:solidFill>
                <a:prstClr val="black"/>
              </a:solidFill>
            </a:endParaRPr>
          </a:p>
        </p:txBody>
      </p:sp>
      <p:sp>
        <p:nvSpPr>
          <p:cNvPr id="6" name="Footer Placeholder 5">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a:extLst/>
          </p:cNvPr>
          <p:cNvSpPr>
            <a:spLocks noGrp="1"/>
          </p:cNvSpPr>
          <p:nvPr>
            <p:ph type="sldNum" sz="quarter" idx="12"/>
          </p:nvPr>
        </p:nvSpPr>
        <p:spPr/>
        <p:txBody>
          <a:bodyPr/>
          <a:lstStyle>
            <a:lvl1pPr>
              <a:defRPr/>
            </a:lvl1pPr>
          </a:lstStyle>
          <a:p>
            <a:fld id="{F5358E4B-F7FC-4F29-8DFF-E4465E391223}" type="slidenum">
              <a:rPr lang="vi-VN" altLang="en-US"/>
              <a:pPr/>
              <a:t>‹#›</a:t>
            </a:fld>
            <a:endParaRPr lang="vi-VN" altLang="en-US"/>
          </a:p>
        </p:txBody>
      </p:sp>
    </p:spTree>
    <p:extLst>
      <p:ext uri="{BB962C8B-B14F-4D97-AF65-F5344CB8AC3E}">
        <p14:creationId xmlns:p14="http://schemas.microsoft.com/office/powerpoint/2010/main" val="510630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vi-VN"/>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E0A4BEA5-09B3-4F5B-A70A-DC55CC2FB81F}"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8A424A42-E131-462D-B1CC-53CDFB7C04EE}" type="slidenum">
              <a:rPr lang="vi-VN" altLang="en-US"/>
              <a:pPr/>
              <a:t>‹#›</a:t>
            </a:fld>
            <a:endParaRPr lang="vi-VN" altLang="en-US"/>
          </a:p>
        </p:txBody>
      </p:sp>
    </p:spTree>
    <p:extLst>
      <p:ext uri="{BB962C8B-B14F-4D97-AF65-F5344CB8AC3E}">
        <p14:creationId xmlns:p14="http://schemas.microsoft.com/office/powerpoint/2010/main" val="26275561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a:xfrm>
            <a:off x="0" y="6503988"/>
            <a:ext cx="2743200" cy="547687"/>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F2656-A53D-496A-90F8-1FAD50A644D1}" type="datetimeFigureOut">
              <a:rPr lang="vi-VN">
                <a:solidFill>
                  <a:prstClr val="black"/>
                </a:solidFill>
              </a:rPr>
              <a:pPr>
                <a:defRPr/>
              </a:pPr>
              <a:t>13/09/2021</a:t>
            </a:fld>
            <a:endParaRPr lang="vi-VN">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fld id="{5C9E5EC3-1643-41DF-BEA4-8A3640913673}" type="slidenum">
              <a:rPr lang="vi-VN" altLang="en-US"/>
              <a:pPr/>
              <a:t>‹#›</a:t>
            </a:fld>
            <a:endParaRPr lang="vi-VN" altLang="en-US"/>
          </a:p>
        </p:txBody>
      </p:sp>
    </p:spTree>
    <p:extLst>
      <p:ext uri="{BB962C8B-B14F-4D97-AF65-F5344CB8AC3E}">
        <p14:creationId xmlns:p14="http://schemas.microsoft.com/office/powerpoint/2010/main" val="176393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87506-0B28-4C62-A718-6179B7D6845C}"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CB6A8-F571-444C-84D3-955DC4215E23}" type="slidenum">
              <a:rPr lang="en-US" smtClean="0"/>
              <a:t>‹#›</a:t>
            </a:fld>
            <a:endParaRPr lang="en-US"/>
          </a:p>
        </p:txBody>
      </p:sp>
    </p:spTree>
    <p:extLst>
      <p:ext uri="{BB962C8B-B14F-4D97-AF65-F5344CB8AC3E}">
        <p14:creationId xmlns:p14="http://schemas.microsoft.com/office/powerpoint/2010/main" val="29045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1032795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2929357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7863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FF99"/>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0CBA19C-ACF4-4152-BCFE-2BFC56F814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280956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FF99"/>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0CBA19C-ACF4-4152-BCFE-2BFC56F814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442842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FF99"/>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0CBA19C-ACF4-4152-BCFE-2BFC56F814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735263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FF99"/>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0CBA19C-ACF4-4152-BCFE-2BFC56F814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109103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FF99"/>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0CBA19C-ACF4-4152-BCFE-2BFC56F8146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476767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1428752" y="304800"/>
            <a:ext cx="10153649" cy="1106488"/>
            <a:chOff x="675" y="192"/>
            <a:chExt cx="4797" cy="697"/>
          </a:xfrm>
        </p:grpSpPr>
        <p:sp>
          <p:nvSpPr>
            <p:cNvPr id="148483"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4"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5"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sp>
        <p:nvSpPr>
          <p:cNvPr id="148488" name="Rectangle 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9"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fontAlgn="base">
              <a:spcBef>
                <a:spcPct val="0"/>
              </a:spcBef>
              <a:spcAft>
                <a:spcPct val="0"/>
              </a:spcAft>
            </a:pPr>
            <a:endParaRPr lang="en-US" altLang="en-US" smtClean="0">
              <a:solidFill>
                <a:srgbClr val="000000"/>
              </a:solidFill>
            </a:endParaRPr>
          </a:p>
        </p:txBody>
      </p:sp>
      <p:sp>
        <p:nvSpPr>
          <p:cNvPr id="148490"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fontAlgn="base">
              <a:spcBef>
                <a:spcPct val="0"/>
              </a:spcBef>
              <a:spcAft>
                <a:spcPct val="0"/>
              </a:spcAft>
            </a:pPr>
            <a:endParaRPr lang="en-US" altLang="en-US" smtClean="0">
              <a:solidFill>
                <a:srgbClr val="000000"/>
              </a:solidFill>
            </a:endParaRPr>
          </a:p>
        </p:txBody>
      </p:sp>
      <p:sp>
        <p:nvSpPr>
          <p:cNvPr id="148491"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pPr>
            <a:fld id="{B7C5AC84-F0CD-4D18-A6AF-6F149A32E19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148492"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415730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p:transition>
  <p:timing>
    <p:tnLst>
      <p:par>
        <p:cTn id="1" dur="indefinite" restart="never" nodeType="tmRoot"/>
      </p:par>
    </p:tnLst>
  </p:timing>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1428752" y="304800"/>
            <a:ext cx="10153649" cy="1106488"/>
            <a:chOff x="675" y="192"/>
            <a:chExt cx="4797" cy="697"/>
          </a:xfrm>
        </p:grpSpPr>
        <p:sp>
          <p:nvSpPr>
            <p:cNvPr id="148483"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4"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5"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4848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sp>
        <p:nvSpPr>
          <p:cNvPr id="148488" name="Rectangle 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9"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fontAlgn="base">
              <a:spcBef>
                <a:spcPct val="0"/>
              </a:spcBef>
              <a:spcAft>
                <a:spcPct val="0"/>
              </a:spcAft>
            </a:pPr>
            <a:endParaRPr lang="en-US" altLang="en-US" smtClean="0">
              <a:solidFill>
                <a:srgbClr val="000000"/>
              </a:solidFill>
            </a:endParaRPr>
          </a:p>
        </p:txBody>
      </p:sp>
      <p:sp>
        <p:nvSpPr>
          <p:cNvPr id="148490"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fontAlgn="base">
              <a:spcBef>
                <a:spcPct val="0"/>
              </a:spcBef>
              <a:spcAft>
                <a:spcPct val="0"/>
              </a:spcAft>
            </a:pPr>
            <a:endParaRPr lang="en-US" altLang="en-US" smtClean="0">
              <a:solidFill>
                <a:srgbClr val="000000"/>
              </a:solidFill>
            </a:endParaRPr>
          </a:p>
        </p:txBody>
      </p:sp>
      <p:sp>
        <p:nvSpPr>
          <p:cNvPr id="148491"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pPr>
            <a:fld id="{74523C9E-C5CE-41DF-A596-3CECF8333CB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148492"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261426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p:transition>
  <p:timing>
    <p:tnLst>
      <p:par>
        <p:cTn id="1" dur="indefinite" restart="never" nodeType="tmRoot"/>
      </p:par>
    </p:tnLst>
  </p:timing>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444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88BF-71F1-4928-8A99-D187EC00BBF8}" type="datetimeFigureOut">
              <a:rPr lang="en-US" smtClean="0">
                <a:solidFill>
                  <a:prstClr val="black">
                    <a:tint val="75000"/>
                  </a:prstClr>
                </a:solidFill>
              </a:rPr>
              <a:pPr/>
              <a:t>9/13/2021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8371-7E49-475F-AE3C-42AE6F3305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654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8220556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6130365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2994311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5" name="Footer Placeholder 4">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3B77C0A8-3D5C-4F21-90A9-6CD5E972EED9}" type="slidenum">
              <a:rPr lang="vi-VN" altLang="en-US" smtClean="0">
                <a:cs typeface="Arial" panose="020B0604020202020204" pitchFamily="34" charset="0"/>
              </a:rPr>
              <a:pPr fontAlgn="base">
                <a:spcBef>
                  <a:spcPct val="0"/>
                </a:spcBef>
                <a:spcAft>
                  <a:spcPct val="0"/>
                </a:spcAft>
              </a:pPr>
              <a:t>‹#›</a:t>
            </a:fld>
            <a:endParaRPr lang="vi-VN" altLang="en-US" smtClean="0">
              <a:cs typeface="Arial" panose="020B0604020202020204" pitchFamily="34" charset="0"/>
            </a:endParaRPr>
          </a:p>
        </p:txBody>
      </p:sp>
      <p:sp>
        <p:nvSpPr>
          <p:cNvPr id="7" name="TextBox 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1200" dirty="0">
                <a:solidFill>
                  <a:prstClr val="white">
                    <a:lumMod val="50000"/>
                  </a:prstClr>
                </a:solidFill>
                <a:cs typeface="Arial" panose="020B0604020202020204" pitchFamily="34" charset="0"/>
              </a:rPr>
              <a:t>M-Pink</a:t>
            </a:r>
            <a:r>
              <a:rPr lang="en-US" sz="900" dirty="0">
                <a:solidFill>
                  <a:prstClr val="white">
                    <a:lumMod val="50000"/>
                  </a:prstClr>
                </a:solidFill>
                <a:cs typeface="Arial" panose="020B0604020202020204" pitchFamily="34" charset="0"/>
              </a:rPr>
              <a:t> </a:t>
            </a:r>
            <a:endParaRPr lang="vi-VN" sz="9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9688253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9.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0.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0.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7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p:cNvSpPr txBox="1"/>
          <p:nvPr/>
        </p:nvSpPr>
        <p:spPr>
          <a:xfrm>
            <a:off x="2580757" y="1264159"/>
            <a:ext cx="7401950" cy="1169551"/>
          </a:xfrm>
          <a:prstGeom prst="rect">
            <a:avLst/>
          </a:prstGeom>
          <a:noFill/>
        </p:spPr>
        <p:txBody>
          <a:bodyPr wrap="square" rtlCol="0">
            <a:spAutoFit/>
          </a:bodyPr>
          <a:lstStyle/>
          <a:p>
            <a:r>
              <a:rPr lang="en-US" sz="7000" b="1" dirty="0" smtClean="0">
                <a:ln w="22225">
                  <a:solidFill>
                    <a:schemeClr val="accent2"/>
                  </a:solidFill>
                  <a:prstDash val="solid"/>
                </a:ln>
                <a:gradFill>
                  <a:gsLst>
                    <a:gs pos="0">
                      <a:srgbClr val="0070C0"/>
                    </a:gs>
                    <a:gs pos="26000">
                      <a:srgbClr val="FF0000"/>
                    </a:gs>
                    <a:gs pos="54000">
                      <a:schemeClr val="accent4"/>
                    </a:gs>
                    <a:gs pos="84000">
                      <a:srgbClr val="33CC33"/>
                    </a:gs>
                  </a:gsLst>
                  <a:lin ang="5400000" scaled="1"/>
                </a:gradFill>
              </a:rPr>
              <a:t>CÙNG VUI HỌC TẬP</a:t>
            </a:r>
            <a:endParaRPr lang="en-US" sz="7000" b="1" dirty="0">
              <a:ln w="22225">
                <a:solidFill>
                  <a:schemeClr val="accent2"/>
                </a:solidFill>
                <a:prstDash val="solid"/>
              </a:ln>
              <a:gradFill>
                <a:gsLst>
                  <a:gs pos="0">
                    <a:srgbClr val="0070C0"/>
                  </a:gs>
                  <a:gs pos="26000">
                    <a:srgbClr val="FF0000"/>
                  </a:gs>
                  <a:gs pos="54000">
                    <a:schemeClr val="accent4"/>
                  </a:gs>
                  <a:gs pos="84000">
                    <a:srgbClr val="33CC33"/>
                  </a:gs>
                </a:gsLst>
                <a:lin ang="5400000" scaled="1"/>
              </a:gradFill>
            </a:endParaRPr>
          </a:p>
        </p:txBody>
      </p:sp>
      <p:sp>
        <p:nvSpPr>
          <p:cNvPr id="10" name="TextBox 9"/>
          <p:cNvSpPr txBox="1"/>
          <p:nvPr/>
        </p:nvSpPr>
        <p:spPr>
          <a:xfrm>
            <a:off x="5135424" y="2589873"/>
            <a:ext cx="1709122" cy="1107996"/>
          </a:xfrm>
          <a:prstGeom prst="rect">
            <a:avLst/>
          </a:prstGeom>
          <a:noFill/>
        </p:spPr>
        <p:txBody>
          <a:bodyPr wrap="none" rtlCol="0">
            <a:spAutoFit/>
          </a:bodyPr>
          <a:lstStyle/>
          <a:p>
            <a:r>
              <a:rPr lang="en-US" sz="6600" dirty="0" smtClean="0">
                <a:gradFill>
                  <a:gsLst>
                    <a:gs pos="0">
                      <a:srgbClr val="00B050"/>
                    </a:gs>
                    <a:gs pos="30000">
                      <a:srgbClr val="FF0000"/>
                    </a:gs>
                    <a:gs pos="57000">
                      <a:srgbClr val="7030A0"/>
                    </a:gs>
                    <a:gs pos="87000">
                      <a:srgbClr val="FFFF00"/>
                    </a:gs>
                  </a:gsLst>
                  <a:lin ang="5400000" scaled="1"/>
                </a:gradFill>
                <a:latin typeface=".Vn3DH" panose="020B7200000000000000" pitchFamily="34" charset="0"/>
              </a:rPr>
              <a:t>4A5</a:t>
            </a:r>
            <a:endParaRPr lang="en-US" sz="6600" dirty="0">
              <a:gradFill>
                <a:gsLst>
                  <a:gs pos="0">
                    <a:srgbClr val="00B050"/>
                  </a:gs>
                  <a:gs pos="30000">
                    <a:srgbClr val="FF0000"/>
                  </a:gs>
                  <a:gs pos="57000">
                    <a:srgbClr val="7030A0"/>
                  </a:gs>
                  <a:gs pos="87000">
                    <a:srgbClr val="FFFF00"/>
                  </a:gs>
                </a:gsLst>
                <a:lin ang="5400000" scaled="1"/>
              </a:gradFill>
              <a:latin typeface=".Vn3DH" panose="020B7200000000000000" pitchFamily="34" charset="0"/>
            </a:endParaRPr>
          </a:p>
        </p:txBody>
      </p:sp>
    </p:spTree>
    <p:extLst>
      <p:ext uri="{BB962C8B-B14F-4D97-AF65-F5344CB8AC3E}">
        <p14:creationId xmlns:p14="http://schemas.microsoft.com/office/powerpoint/2010/main" val="1584376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98080"/>
          </a:xfrm>
          <a:prstGeom prst="rect">
            <a:avLst/>
          </a:prstGeom>
        </p:spPr>
      </p:pic>
      <p:sp>
        <p:nvSpPr>
          <p:cNvPr id="3" name="TextBox 2"/>
          <p:cNvSpPr txBox="1"/>
          <p:nvPr/>
        </p:nvSpPr>
        <p:spPr>
          <a:xfrm>
            <a:off x="5214988" y="1343470"/>
            <a:ext cx="1858586" cy="584775"/>
          </a:xfrm>
          <a:prstGeom prst="rect">
            <a:avLst/>
          </a:prstGeom>
          <a:noFill/>
        </p:spPr>
        <p:txBody>
          <a:bodyPr wrap="none" rtlCol="0">
            <a:spAutoFit/>
          </a:bodyPr>
          <a:lstStyle/>
          <a:p>
            <a:r>
              <a:rPr lang="en-US" sz="3200" b="1" dirty="0" err="1" smtClean="0">
                <a:solidFill>
                  <a:prstClr val="white"/>
                </a:solidFill>
                <a:latin typeface="HP001 4 hàng" panose="020B0603050302020204" pitchFamily="34" charset="0"/>
                <a:cs typeface="Times New Roman" panose="02020603050405020304" pitchFamily="18" charset="0"/>
              </a:rPr>
              <a:t>Chính</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tả</a:t>
            </a:r>
            <a:endParaRPr lang="en-US" sz="3200" b="1" dirty="0">
              <a:solidFill>
                <a:prstClr val="white"/>
              </a:solidFill>
              <a:latin typeface="HP001 4 hàng" panose="020B0603050302020204" pitchFamily="34" charset="0"/>
              <a:cs typeface="Times New Roman" panose="02020603050405020304" pitchFamily="18" charset="0"/>
            </a:endParaRPr>
          </a:p>
        </p:txBody>
      </p:sp>
      <p:sp>
        <p:nvSpPr>
          <p:cNvPr id="4" name="TextBox 3"/>
          <p:cNvSpPr txBox="1"/>
          <p:nvPr/>
        </p:nvSpPr>
        <p:spPr>
          <a:xfrm>
            <a:off x="3512600" y="605698"/>
            <a:ext cx="5917710" cy="646331"/>
          </a:xfrm>
          <a:prstGeom prst="rect">
            <a:avLst/>
          </a:prstGeom>
          <a:noFill/>
        </p:spPr>
        <p:txBody>
          <a:bodyPr wrap="none" rtlCol="0">
            <a:spAutoFit/>
          </a:bodyPr>
          <a:lstStyle/>
          <a:p>
            <a:r>
              <a:rPr lang="en-US" sz="3600" b="1" dirty="0" err="1" smtClean="0">
                <a:solidFill>
                  <a:prstClr val="white"/>
                </a:solidFill>
                <a:latin typeface="HP001 4 hàng" panose="020B0603050302020204" pitchFamily="34" charset="0"/>
                <a:cs typeface="Times New Roman" panose="02020603050405020304" pitchFamily="18" charset="0"/>
              </a:rPr>
              <a:t>Thứ</a:t>
            </a:r>
            <a:r>
              <a:rPr lang="en-US" sz="3600" b="1" dirty="0" smtClean="0">
                <a:solidFill>
                  <a:prstClr val="white"/>
                </a:solidFill>
                <a:latin typeface="HP001 4 hàng" panose="020B0603050302020204" pitchFamily="34" charset="0"/>
                <a:cs typeface="Times New Roman" panose="02020603050405020304" pitchFamily="18" charset="0"/>
              </a:rPr>
              <a:t> </a:t>
            </a:r>
            <a:r>
              <a:rPr lang="en-US" sz="3600" b="1" dirty="0" err="1" smtClean="0">
                <a:solidFill>
                  <a:prstClr val="white"/>
                </a:solidFill>
                <a:latin typeface="HP001 4 hàng" panose="020B0603050302020204" pitchFamily="34" charset="0"/>
                <a:cs typeface="Times New Roman" panose="02020603050405020304" pitchFamily="18" charset="0"/>
              </a:rPr>
              <a:t>ba</a:t>
            </a:r>
            <a:r>
              <a:rPr lang="en-US" sz="3600" b="1" dirty="0" smtClean="0">
                <a:solidFill>
                  <a:prstClr val="white"/>
                </a:solidFill>
                <a:latin typeface="HP001 4 hàng" panose="020B0603050302020204" pitchFamily="34" charset="0"/>
                <a:cs typeface="Times New Roman" panose="02020603050405020304" pitchFamily="18" charset="0"/>
              </a:rPr>
              <a:t> </a:t>
            </a:r>
            <a:r>
              <a:rPr lang="en-US" sz="3600" b="1" dirty="0" err="1" smtClean="0">
                <a:solidFill>
                  <a:prstClr val="white"/>
                </a:solidFill>
                <a:latin typeface="HP001 4 hàng" panose="020B0603050302020204" pitchFamily="34" charset="0"/>
                <a:cs typeface="Times New Roman" panose="02020603050405020304" pitchFamily="18" charset="0"/>
              </a:rPr>
              <a:t>ngày</a:t>
            </a:r>
            <a:r>
              <a:rPr lang="en-US" sz="3600" b="1" dirty="0" smtClean="0">
                <a:solidFill>
                  <a:prstClr val="white"/>
                </a:solidFill>
                <a:latin typeface="HP001 4 hàng" panose="020B0603050302020204" pitchFamily="34" charset="0"/>
                <a:cs typeface="Times New Roman" panose="02020603050405020304" pitchFamily="18" charset="0"/>
              </a:rPr>
              <a:t> 14 – 9 – 2021</a:t>
            </a:r>
          </a:p>
        </p:txBody>
      </p:sp>
      <p:sp>
        <p:nvSpPr>
          <p:cNvPr id="5" name="TextBox 4"/>
          <p:cNvSpPr txBox="1"/>
          <p:nvPr/>
        </p:nvSpPr>
        <p:spPr>
          <a:xfrm>
            <a:off x="3782705" y="1859956"/>
            <a:ext cx="5035353" cy="584775"/>
          </a:xfrm>
          <a:prstGeom prst="rect">
            <a:avLst/>
          </a:prstGeom>
          <a:noFill/>
        </p:spPr>
        <p:txBody>
          <a:bodyPr wrap="none" rtlCol="0">
            <a:spAutoFit/>
          </a:bodyPr>
          <a:lstStyle/>
          <a:p>
            <a:r>
              <a:rPr lang="en-US" sz="3200" b="1" dirty="0" err="1" smtClean="0">
                <a:solidFill>
                  <a:prstClr val="white"/>
                </a:solidFill>
                <a:latin typeface="HP001 4 hàng" panose="020B0603050302020204" pitchFamily="34" charset="0"/>
                <a:cs typeface="Times New Roman" panose="02020603050405020304" pitchFamily="18" charset="0"/>
              </a:rPr>
              <a:t>Mười</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năm</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cõng</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bạn</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đi</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học</a:t>
            </a:r>
            <a:endParaRPr lang="en-US" sz="3200" b="1" dirty="0">
              <a:solidFill>
                <a:prstClr val="white"/>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7091464" y="2444731"/>
            <a:ext cx="2848408" cy="400110"/>
          </a:xfrm>
          <a:prstGeom prst="rect">
            <a:avLst/>
          </a:prstGeom>
          <a:noFill/>
        </p:spPr>
        <p:txBody>
          <a:bodyPr wrap="none" rtlCol="0">
            <a:spAutoFit/>
          </a:bodyPr>
          <a:lstStyle/>
          <a:p>
            <a:r>
              <a:rPr lang="en-US" sz="2000" b="1" dirty="0" smtClean="0">
                <a:solidFill>
                  <a:prstClr val="white"/>
                </a:solidFill>
                <a:latin typeface="HP001 4 hàng" panose="020B0603050302020204" pitchFamily="34" charset="0"/>
                <a:cs typeface="Times New Roman" panose="02020603050405020304" pitchFamily="18" charset="0"/>
              </a:rPr>
              <a:t>Theo </a:t>
            </a:r>
            <a:r>
              <a:rPr lang="en-US" sz="2000" b="1" dirty="0" err="1" smtClean="0">
                <a:solidFill>
                  <a:prstClr val="white"/>
                </a:solidFill>
                <a:latin typeface="HP001 4 hàng" panose="020B0603050302020204" pitchFamily="34" charset="0"/>
                <a:cs typeface="Times New Roman" panose="02020603050405020304" pitchFamily="18" charset="0"/>
              </a:rPr>
              <a:t>báo</a:t>
            </a:r>
            <a:r>
              <a:rPr lang="en-US" sz="2000" b="1" dirty="0" smtClean="0">
                <a:solidFill>
                  <a:prstClr val="white"/>
                </a:solidFill>
                <a:latin typeface="HP001 4 hàng" panose="020B0603050302020204" pitchFamily="34" charset="0"/>
                <a:cs typeface="Times New Roman" panose="02020603050405020304" pitchFamily="18" charset="0"/>
              </a:rPr>
              <a:t> </a:t>
            </a:r>
            <a:r>
              <a:rPr lang="en-US" sz="2000" b="1" dirty="0" err="1" smtClean="0">
                <a:solidFill>
                  <a:prstClr val="white"/>
                </a:solidFill>
                <a:latin typeface="HP001 4 hàng" panose="020B0603050302020204" pitchFamily="34" charset="0"/>
                <a:cs typeface="Times New Roman" panose="02020603050405020304" pitchFamily="18" charset="0"/>
              </a:rPr>
              <a:t>Đại</a:t>
            </a:r>
            <a:r>
              <a:rPr lang="en-US" sz="2000" b="1" dirty="0" smtClean="0">
                <a:solidFill>
                  <a:prstClr val="white"/>
                </a:solidFill>
                <a:latin typeface="HP001 4 hàng" panose="020B0603050302020204" pitchFamily="34" charset="0"/>
                <a:cs typeface="Times New Roman" panose="02020603050405020304" pitchFamily="18" charset="0"/>
              </a:rPr>
              <a:t> </a:t>
            </a:r>
            <a:r>
              <a:rPr lang="en-US" sz="2000" b="1" dirty="0" err="1" smtClean="0">
                <a:solidFill>
                  <a:prstClr val="white"/>
                </a:solidFill>
                <a:latin typeface="HP001 4 hàng" panose="020B0603050302020204" pitchFamily="34" charset="0"/>
                <a:cs typeface="Times New Roman" panose="02020603050405020304" pitchFamily="18" charset="0"/>
              </a:rPr>
              <a:t>Đoàn</a:t>
            </a:r>
            <a:r>
              <a:rPr lang="en-US" sz="2000" b="1" dirty="0" smtClean="0">
                <a:solidFill>
                  <a:prstClr val="white"/>
                </a:solidFill>
                <a:latin typeface="HP001 4 hàng" panose="020B0603050302020204" pitchFamily="34" charset="0"/>
                <a:cs typeface="Times New Roman" panose="02020603050405020304" pitchFamily="18" charset="0"/>
              </a:rPr>
              <a:t> </a:t>
            </a:r>
            <a:r>
              <a:rPr lang="en-US" sz="2000" b="1" dirty="0" err="1" smtClean="0">
                <a:solidFill>
                  <a:prstClr val="white"/>
                </a:solidFill>
                <a:latin typeface="HP001 4 hàng" panose="020B0603050302020204" pitchFamily="34" charset="0"/>
                <a:cs typeface="Times New Roman" panose="02020603050405020304" pitchFamily="18" charset="0"/>
              </a:rPr>
              <a:t>Kết</a:t>
            </a:r>
            <a:endParaRPr lang="en-US" sz="2000" b="1" dirty="0">
              <a:solidFill>
                <a:prstClr val="white"/>
              </a:solidFill>
              <a:latin typeface="HP001 4 hàng" panose="020B0603050302020204" pitchFamily="34" charset="0"/>
              <a:cs typeface="Times New Roman" panose="02020603050405020304" pitchFamily="18" charset="0"/>
            </a:endParaRPr>
          </a:p>
        </p:txBody>
      </p:sp>
      <p:cxnSp>
        <p:nvCxnSpPr>
          <p:cNvPr id="8" name="Straight Connector 7"/>
          <p:cNvCxnSpPr/>
          <p:nvPr/>
        </p:nvCxnSpPr>
        <p:spPr>
          <a:xfrm>
            <a:off x="3512600" y="3001045"/>
            <a:ext cx="5166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09043" y="3248602"/>
            <a:ext cx="1149674"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Toán</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12" name="TextBox 11"/>
          <p:cNvSpPr txBox="1"/>
          <p:nvPr/>
        </p:nvSpPr>
        <p:spPr>
          <a:xfrm>
            <a:off x="4224332" y="3988433"/>
            <a:ext cx="3972562"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Luyện</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tập</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trang</a:t>
            </a:r>
            <a:r>
              <a:rPr lang="en-US" sz="3200" b="1" dirty="0" smtClean="0">
                <a:solidFill>
                  <a:schemeClr val="bg1"/>
                </a:solidFill>
                <a:latin typeface="HP001 4 hàng" panose="020B0603050302020204" pitchFamily="34" charset="0"/>
                <a:cs typeface="Times New Roman" panose="02020603050405020304" pitchFamily="18" charset="0"/>
              </a:rPr>
              <a:t> 10)</a:t>
            </a:r>
            <a:endParaRPr lang="en-US" sz="3200" b="1"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6989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572"/>
          </a:xfrm>
          <a:prstGeom prst="rect">
            <a:avLst/>
          </a:prstGeom>
        </p:spPr>
      </p:pic>
      <p:sp>
        <p:nvSpPr>
          <p:cNvPr id="4" name="TextBox 3"/>
          <p:cNvSpPr txBox="1"/>
          <p:nvPr/>
        </p:nvSpPr>
        <p:spPr>
          <a:xfrm>
            <a:off x="2575775" y="412123"/>
            <a:ext cx="3898568" cy="584775"/>
          </a:xfrm>
          <a:prstGeom prst="rect">
            <a:avLst/>
          </a:prstGeom>
          <a:noFill/>
        </p:spPr>
        <p:txBody>
          <a:bodyPr wrap="none" rtlCol="0">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1: </a:t>
            </a:r>
            <a:r>
              <a:rPr lang="en-US" sz="3200" b="1" dirty="0" err="1" smtClean="0">
                <a:solidFill>
                  <a:srgbClr val="C00000"/>
                </a:solidFill>
                <a:latin typeface="Times New Roman" panose="02020603050405020304" pitchFamily="18" charset="0"/>
                <a:cs typeface="Times New Roman" panose="02020603050405020304" pitchFamily="18" charset="0"/>
              </a:rPr>
              <a:t>Viết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theo</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mẫu</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5" name="Picture 2" descr="http://img.loigiaihay.com/picture/2018/0530/h11-tr10-sgk-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532" y="996898"/>
            <a:ext cx="8757634" cy="5403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8051" y="3229159"/>
            <a:ext cx="101822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425 301</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487177" y="3059882"/>
            <a:ext cx="3142446" cy="707886"/>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Bốn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mươi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nghìn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22378" y="4468969"/>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005041" y="4453465"/>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775743" y="4453465"/>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flipH="1">
            <a:off x="6471202" y="4468969"/>
            <a:ext cx="34773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263070" y="4453465"/>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924567" y="4453465"/>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9</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078051" y="4468969"/>
            <a:ext cx="101822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728 309</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287294" y="5408552"/>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995858" y="5408552"/>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761011" y="5408552"/>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flipH="1">
            <a:off x="6475416" y="5408552"/>
            <a:ext cx="346789"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261782" y="5427132"/>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941171" y="5408552"/>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549707" y="5300830"/>
            <a:ext cx="3017386"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Bốn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mươi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nghìn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mươi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72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45115993"/>
              </p:ext>
            </p:extLst>
          </p:nvPr>
        </p:nvGraphicFramePr>
        <p:xfrm>
          <a:off x="1478335" y="1267227"/>
          <a:ext cx="9697792" cy="3831950"/>
        </p:xfrm>
        <a:graphic>
          <a:graphicData uri="http://schemas.openxmlformats.org/drawingml/2006/table">
            <a:tbl>
              <a:tblPr firstRow="1" bandRow="1">
                <a:tableStyleId>{616DA210-FB5B-4158-B5E0-FEB733F419BA}</a:tableStyleId>
              </a:tblPr>
              <a:tblGrid>
                <a:gridCol w="1301250">
                  <a:extLst>
                    <a:ext uri="{9D8B030D-6E8A-4147-A177-3AD203B41FA5}">
                      <a16:colId xmlns:a16="http://schemas.microsoft.com/office/drawing/2014/main" val="20000"/>
                    </a:ext>
                  </a:extLst>
                </a:gridCol>
                <a:gridCol w="6439436">
                  <a:extLst>
                    <a:ext uri="{9D8B030D-6E8A-4147-A177-3AD203B41FA5}">
                      <a16:colId xmlns:a16="http://schemas.microsoft.com/office/drawing/2014/main" val="20001"/>
                    </a:ext>
                  </a:extLst>
                </a:gridCol>
                <a:gridCol w="1957106">
                  <a:extLst>
                    <a:ext uri="{9D8B030D-6E8A-4147-A177-3AD203B41FA5}">
                      <a16:colId xmlns:a16="http://schemas.microsoft.com/office/drawing/2014/main" val="20002"/>
                    </a:ext>
                  </a:extLst>
                </a:gridCol>
              </a:tblGrid>
              <a:tr h="915118">
                <a:tc>
                  <a:txBody>
                    <a:bodyP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Số</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Đọc</a:t>
                      </a:r>
                      <a:r>
                        <a:rPr lang="en-US" sz="2800" baseline="0" dirty="0" smtClean="0">
                          <a:solidFill>
                            <a:srgbClr val="FFFF00"/>
                          </a:solidFill>
                          <a:latin typeface="Times New Roman" panose="02020603050405020304" pitchFamily="18" charset="0"/>
                          <a:cs typeface="Times New Roman" panose="02020603050405020304" pitchFamily="18" charset="0"/>
                        </a:rPr>
                        <a:t> </a:t>
                      </a:r>
                      <a:r>
                        <a:rPr lang="en-US" sz="2800" baseline="0" dirty="0" err="1" smtClean="0">
                          <a:solidFill>
                            <a:srgbClr val="FFFF00"/>
                          </a:solidFill>
                          <a:latin typeface="Times New Roman" panose="02020603050405020304" pitchFamily="18" charset="0"/>
                          <a:cs typeface="Times New Roman" panose="02020603050405020304" pitchFamily="18" charset="0"/>
                        </a:rPr>
                        <a:t>số</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Chữ</a:t>
                      </a:r>
                      <a:r>
                        <a:rPr lang="en-US" sz="2800" baseline="0" dirty="0" smtClean="0">
                          <a:solidFill>
                            <a:srgbClr val="FFFF00"/>
                          </a:solidFill>
                          <a:latin typeface="Times New Roman" panose="02020603050405020304" pitchFamily="18" charset="0"/>
                          <a:cs typeface="Times New Roman" panose="02020603050405020304" pitchFamily="18" charset="0"/>
                        </a:rPr>
                        <a:t> </a:t>
                      </a:r>
                      <a:r>
                        <a:rPr lang="en-US" sz="2800" baseline="0" dirty="0" err="1" smtClean="0">
                          <a:solidFill>
                            <a:srgbClr val="FFFF00"/>
                          </a:solidFill>
                          <a:latin typeface="Times New Roman" panose="02020603050405020304" pitchFamily="18" charset="0"/>
                          <a:cs typeface="Times New Roman" panose="02020603050405020304" pitchFamily="18" charset="0"/>
                        </a:rPr>
                        <a:t>số</a:t>
                      </a:r>
                      <a:r>
                        <a:rPr lang="en-US" sz="2800" baseline="0" dirty="0" smtClean="0">
                          <a:solidFill>
                            <a:srgbClr val="FFFF00"/>
                          </a:solidFill>
                          <a:latin typeface="Times New Roman" panose="02020603050405020304" pitchFamily="18" charset="0"/>
                          <a:cs typeface="Times New Roman" panose="02020603050405020304" pitchFamily="18" charset="0"/>
                        </a:rPr>
                        <a:t> 5 </a:t>
                      </a:r>
                    </a:p>
                    <a:p>
                      <a:pPr algn="ctr"/>
                      <a:r>
                        <a:rPr lang="en-US" sz="2800" baseline="0" dirty="0" err="1" smtClean="0">
                          <a:solidFill>
                            <a:srgbClr val="FFFF00"/>
                          </a:solidFill>
                          <a:latin typeface="Times New Roman" panose="02020603050405020304" pitchFamily="18" charset="0"/>
                          <a:cs typeface="Times New Roman" panose="02020603050405020304" pitchFamily="18" charset="0"/>
                        </a:rPr>
                        <a:t>thuộc</a:t>
                      </a:r>
                      <a:r>
                        <a:rPr lang="en-US" sz="2800" baseline="0" dirty="0" smtClean="0">
                          <a:solidFill>
                            <a:srgbClr val="FFFF00"/>
                          </a:solidFill>
                          <a:latin typeface="Times New Roman" panose="02020603050405020304" pitchFamily="18" charset="0"/>
                          <a:cs typeface="Times New Roman" panose="02020603050405020304" pitchFamily="18" charset="0"/>
                        </a:rPr>
                        <a:t> </a:t>
                      </a:r>
                      <a:r>
                        <a:rPr lang="en-US" sz="2800" baseline="0" dirty="0" err="1" smtClean="0">
                          <a:solidFill>
                            <a:srgbClr val="FFFF00"/>
                          </a:solidFill>
                          <a:latin typeface="Times New Roman" panose="02020603050405020304" pitchFamily="18" charset="0"/>
                          <a:cs typeface="Times New Roman" panose="02020603050405020304" pitchFamily="18" charset="0"/>
                        </a:rPr>
                        <a:t>hàng</a:t>
                      </a:r>
                      <a:endParaRPr lang="en-US" sz="28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41434">
                <a:tc>
                  <a:txBody>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2453</a:t>
                      </a:r>
                      <a:endParaRPr lang="en-US" sz="2400" b="1"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598714">
                <a:tc>
                  <a:txBody>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65 243</a:t>
                      </a:r>
                      <a:endParaRPr lang="en-US" sz="2400" b="1"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821109">
                <a:tc>
                  <a:txBody>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762 543</a:t>
                      </a:r>
                      <a:endParaRPr lang="en-US" sz="2400" b="1"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925813">
                <a:tc>
                  <a:txBody>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53 621</a:t>
                      </a:r>
                      <a:endParaRPr lang="en-US" sz="2400" b="1"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3417386" y="2232006"/>
            <a:ext cx="5365773" cy="461665"/>
          </a:xfrm>
          <a:prstGeom prst="rect">
            <a:avLst/>
          </a:prstGeom>
          <a:no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Hai </a:t>
            </a:r>
            <a:r>
              <a:rPr lang="en-US" sz="2400" b="1" dirty="0" err="1" smtClean="0">
                <a:solidFill>
                  <a:schemeClr val="bg1"/>
                </a:solidFill>
                <a:latin typeface="Times New Roman" panose="02020603050405020304" pitchFamily="18" charset="0"/>
                <a:cs typeface="Times New Roman" panose="02020603050405020304" pitchFamily="18" charset="0"/>
              </a:rPr>
              <a:t>nghìn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bốn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ba</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853310" y="2262504"/>
            <a:ext cx="886781" cy="461665"/>
          </a:xfrm>
          <a:prstGeom prst="rect">
            <a:avLst/>
          </a:prstGeom>
          <a:noFill/>
        </p:spPr>
        <p:txBody>
          <a:bodyPr wrap="none" rtlCol="0">
            <a:spAutoFit/>
          </a:bodyPr>
          <a:lstStyle/>
          <a:p>
            <a:r>
              <a:rPr lang="en-US" sz="2400" b="1" dirty="0" err="1" smtClean="0">
                <a:solidFill>
                  <a:schemeClr val="bg1"/>
                </a:solidFill>
                <a:latin typeface="Times New Roman" panose="02020603050405020304" pitchFamily="18" charset="0"/>
                <a:cs typeface="Times New Roman" panose="02020603050405020304" pitchFamily="18" charset="0"/>
              </a:rPr>
              <a:t>Chục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92920" y="2815929"/>
            <a:ext cx="5950040" cy="461665"/>
          </a:xfrm>
          <a:prstGeom prst="rect">
            <a:avLst/>
          </a:prstGeom>
          <a:no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Sáu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nghìn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hai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bốn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ba</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20939" y="2762229"/>
            <a:ext cx="989373" cy="461665"/>
          </a:xfrm>
          <a:prstGeom prst="rect">
            <a:avLst/>
          </a:prstGeom>
          <a:noFill/>
        </p:spPr>
        <p:txBody>
          <a:bodyPr wrap="non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N</a:t>
            </a:r>
            <a:r>
              <a:rPr lang="en-US" sz="2400" b="1" dirty="0" err="1" smtClean="0">
                <a:solidFill>
                  <a:schemeClr val="bg1"/>
                </a:solidFill>
                <a:latin typeface="Times New Roman" panose="02020603050405020304" pitchFamily="18" charset="0"/>
                <a:cs typeface="Times New Roman" panose="02020603050405020304" pitchFamily="18" charset="0"/>
              </a:rPr>
              <a:t>ghìn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69842" y="3396051"/>
            <a:ext cx="6452315" cy="830997"/>
          </a:xfrm>
          <a:prstGeom prst="rect">
            <a:avLst/>
          </a:prstGeom>
          <a:no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Bảy</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sáu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hai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nghìn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bốn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ba</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flipH="1">
            <a:off x="3654865" y="4238419"/>
            <a:ext cx="5370490" cy="830997"/>
          </a:xfrm>
          <a:prstGeom prst="rect">
            <a:avLst/>
          </a:prstGeom>
          <a:no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nghìn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sáu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hai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mốt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819720" y="3507861"/>
            <a:ext cx="990592" cy="461665"/>
          </a:xfrm>
          <a:prstGeom prst="rect">
            <a:avLst/>
          </a:prstGeom>
          <a:noFill/>
        </p:spPr>
        <p:txBody>
          <a:bodyPr wrap="none" rtlCol="0">
            <a:spAutoFit/>
          </a:bodyPr>
          <a:lstStyle/>
          <a:p>
            <a:r>
              <a:rPr lang="en-US" sz="2400" b="1" dirty="0" err="1" smtClean="0">
                <a:solidFill>
                  <a:schemeClr val="bg1"/>
                </a:solidFill>
                <a:latin typeface="Times New Roman" panose="02020603050405020304" pitchFamily="18" charset="0"/>
                <a:cs typeface="Times New Roman" panose="02020603050405020304" pitchFamily="18" charset="0"/>
              </a:rPr>
              <a:t>Trăm</a:t>
            </a:r>
            <a:r>
              <a:rPr lang="en-US" sz="2400" b="1" dirty="0" smtClean="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442539" y="4238419"/>
            <a:ext cx="1717137" cy="461665"/>
          </a:xfrm>
          <a:prstGeom prst="rect">
            <a:avLst/>
          </a:prstGeom>
          <a:noFill/>
        </p:spPr>
        <p:txBody>
          <a:bodyPr wrap="none" rtlCol="0">
            <a:spAutoFit/>
          </a:bodyPr>
          <a:lstStyle/>
          <a:p>
            <a:r>
              <a:rPr lang="en-US" sz="2400" b="1" dirty="0" err="1" smtClean="0">
                <a:solidFill>
                  <a:schemeClr val="bg1"/>
                </a:solidFill>
                <a:latin typeface="Times New Roman" panose="02020603050405020304" pitchFamily="18" charset="0"/>
                <a:cs typeface="Times New Roman" panose="02020603050405020304" pitchFamily="18" charset="0"/>
              </a:rPr>
              <a:t>Chục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nghìn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25002" y="241313"/>
            <a:ext cx="12037453" cy="646331"/>
          </a:xfrm>
          <a:prstGeom prst="rect">
            <a:avLst/>
          </a:prstGeom>
          <a:noFill/>
        </p:spPr>
        <p:txBody>
          <a:bodyPr wrap="square" rtlCol="0">
            <a:spAutoFit/>
          </a:bodyPr>
          <a:lstStyle/>
          <a:p>
            <a:r>
              <a:rPr lang="en-US" sz="3600" b="1" dirty="0" err="1" smtClean="0">
                <a:solidFill>
                  <a:srgbClr val="FFFF00"/>
                </a:solidFill>
                <a:latin typeface="Times New Roman" panose="02020603050405020304" pitchFamily="18" charset="0"/>
                <a:cs typeface="Times New Roman" panose="02020603050405020304" pitchFamily="18" charset="0"/>
              </a:rPr>
              <a:t>Bài</a:t>
            </a:r>
            <a:r>
              <a:rPr lang="en-US" sz="3600" b="1" dirty="0" smtClean="0">
                <a:solidFill>
                  <a:srgbClr val="FFFF00"/>
                </a:solidFill>
                <a:latin typeface="Times New Roman" panose="02020603050405020304" pitchFamily="18" charset="0"/>
                <a:cs typeface="Times New Roman" panose="02020603050405020304" pitchFamily="18" charset="0"/>
              </a:rPr>
              <a:t> 2: </a:t>
            </a:r>
            <a:r>
              <a:rPr lang="en-US" sz="3600" b="1" dirty="0" err="1" smtClean="0">
                <a:solidFill>
                  <a:srgbClr val="FFFF00"/>
                </a:solidFill>
                <a:latin typeface="Times New Roman" panose="02020603050405020304" pitchFamily="18" charset="0"/>
                <a:cs typeface="Times New Roman" panose="02020603050405020304" pitchFamily="18" charset="0"/>
              </a:rPr>
              <a:t>Đọc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số</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và</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cho</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biết</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chữ</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số</a:t>
            </a:r>
            <a:r>
              <a:rPr lang="en-US" sz="3600" b="1" dirty="0" smtClean="0">
                <a:solidFill>
                  <a:srgbClr val="FFFF00"/>
                </a:solidFill>
                <a:latin typeface="Times New Roman" panose="02020603050405020304" pitchFamily="18" charset="0"/>
                <a:cs typeface="Times New Roman" panose="02020603050405020304" pitchFamily="18" charset="0"/>
              </a:rPr>
              <a:t> 5 ở </a:t>
            </a:r>
            <a:r>
              <a:rPr lang="en-US" sz="3600" b="1" dirty="0" err="1" smtClean="0">
                <a:solidFill>
                  <a:srgbClr val="FFFF00"/>
                </a:solidFill>
                <a:latin typeface="Times New Roman" panose="02020603050405020304" pitchFamily="18" charset="0"/>
                <a:cs typeface="Times New Roman" panose="02020603050405020304" pitchFamily="18" charset="0"/>
              </a:rPr>
              <a:t>mỗi</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số</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thuộc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hàng</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nào</a:t>
            </a:r>
            <a:r>
              <a:rPr lang="en-US" sz="3600" b="1" dirty="0" smtClean="0">
                <a:solidFill>
                  <a:srgbClr val="FFFF00"/>
                </a:solidFill>
                <a:latin typeface="Times New Roman" panose="02020603050405020304" pitchFamily="18" charset="0"/>
                <a:cs typeface="Times New Roman" panose="02020603050405020304" pitchFamily="18" charset="0"/>
              </a:rPr>
              <a:t> </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6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89409" y="708337"/>
            <a:ext cx="3308663" cy="584775"/>
          </a:xfrm>
          <a:prstGeom prst="rect">
            <a:avLst/>
          </a:prstGeom>
          <a:noFill/>
        </p:spPr>
        <p:txBody>
          <a:bodyPr wrap="none" rtlCol="0">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3: </a:t>
            </a:r>
            <a:r>
              <a:rPr lang="en-US" sz="3200" b="1" dirty="0" err="1" smtClean="0">
                <a:solidFill>
                  <a:srgbClr val="C00000"/>
                </a:solidFill>
                <a:latin typeface="Times New Roman" panose="02020603050405020304" pitchFamily="18" charset="0"/>
                <a:cs typeface="Times New Roman" panose="02020603050405020304" pitchFamily="18" charset="0"/>
              </a:rPr>
              <a:t>Viết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các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87131" y="1460538"/>
            <a:ext cx="9672033" cy="3539430"/>
          </a:xfrm>
          <a:prstGeom prst="rect">
            <a:avLst/>
          </a:prstGeom>
        </p:spPr>
        <p:txBody>
          <a:bodyPr wrap="square">
            <a:spAutoFit/>
          </a:bodyPr>
          <a:lstStyle/>
          <a:p>
            <a:pPr marL="457200" indent="-457200">
              <a:buAutoNum type="alphaLcPeriod"/>
            </a:pPr>
            <a:r>
              <a:rPr lang="vi-VN" sz="2400" b="1" dirty="0" smtClean="0">
                <a:solidFill>
                  <a:prstClr val="black"/>
                </a:solidFill>
                <a:latin typeface="Times New Roman" panose="02020603050405020304" pitchFamily="18" charset="0"/>
                <a:cs typeface="Times New Roman" panose="02020603050405020304" pitchFamily="18" charset="0"/>
              </a:rPr>
              <a:t>Bốn </a:t>
            </a:r>
            <a:r>
              <a:rPr lang="vi-VN" sz="2400" b="1" dirty="0">
                <a:solidFill>
                  <a:prstClr val="black"/>
                </a:solidFill>
                <a:latin typeface="Times New Roman" panose="02020603050405020304" pitchFamily="18" charset="0"/>
                <a:cs typeface="Times New Roman" panose="02020603050405020304" pitchFamily="18" charset="0"/>
              </a:rPr>
              <a:t>nghìn ba </a:t>
            </a:r>
            <a:r>
              <a:rPr lang="vi-VN" sz="2400" b="1" dirty="0" smtClean="0">
                <a:solidFill>
                  <a:prstClr val="black"/>
                </a:solidFill>
                <a:latin typeface="Times New Roman" panose="02020603050405020304" pitchFamily="18" charset="0"/>
                <a:cs typeface="Times New Roman" panose="02020603050405020304" pitchFamily="18" charset="0"/>
              </a:rPr>
              <a:t>tr</a:t>
            </a:r>
            <a:r>
              <a:rPr lang="en-US" sz="2400" b="1" dirty="0">
                <a:solidFill>
                  <a:prstClr val="black"/>
                </a:solidFill>
                <a:latin typeface="Times New Roman" panose="02020603050405020304" pitchFamily="18" charset="0"/>
                <a:cs typeface="Times New Roman" panose="02020603050405020304" pitchFamily="18" charset="0"/>
              </a:rPr>
              <a:t>ă</a:t>
            </a:r>
            <a:r>
              <a:rPr lang="vi-VN" sz="2400" b="1" dirty="0" smtClean="0">
                <a:solidFill>
                  <a:prstClr val="black"/>
                </a:solidFill>
                <a:latin typeface="Times New Roman" panose="02020603050405020304" pitchFamily="18" charset="0"/>
                <a:cs typeface="Times New Roman" panose="02020603050405020304" pitchFamily="18" charset="0"/>
              </a:rPr>
              <a:t>m</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en-US" sz="1600" b="1" dirty="0" smtClean="0">
              <a:solidFill>
                <a:prstClr val="black"/>
              </a:solidFill>
              <a:latin typeface="Times New Roman" panose="02020603050405020304" pitchFamily="18" charset="0"/>
              <a:cs typeface="Times New Roman" panose="02020603050405020304" pitchFamily="18" charset="0"/>
            </a:endParaRPr>
          </a:p>
          <a:p>
            <a:r>
              <a:rPr lang="vi-VN" sz="2400" b="1" dirty="0" smtClean="0">
                <a:solidFill>
                  <a:prstClr val="black"/>
                </a:solidFill>
                <a:latin typeface="Times New Roman" panose="02020603050405020304" pitchFamily="18" charset="0"/>
                <a:cs typeface="Times New Roman" panose="02020603050405020304" pitchFamily="18" charset="0"/>
              </a:rPr>
              <a:t>b</a:t>
            </a:r>
            <a:r>
              <a:rPr lang="en-US" sz="2400" b="1" dirty="0">
                <a:solidFill>
                  <a:prstClr val="black"/>
                </a:solidFill>
                <a:latin typeface="Times New Roman" panose="02020603050405020304" pitchFamily="18" charset="0"/>
                <a:cs typeface="Times New Roman" panose="02020603050405020304" pitchFamily="18" charset="0"/>
              </a:rPr>
              <a:t>.</a:t>
            </a:r>
            <a:r>
              <a:rPr lang="vi-VN" sz="2400" b="1" dirty="0" smtClean="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Hai mươi bốn nghìn ba trăm mười </a:t>
            </a:r>
            <a:r>
              <a:rPr lang="vi-VN" sz="2400" b="1" dirty="0" smtClean="0">
                <a:solidFill>
                  <a:prstClr val="black"/>
                </a:solidFill>
                <a:latin typeface="Times New Roman" panose="02020603050405020304" pitchFamily="18" charset="0"/>
                <a:cs typeface="Times New Roman" panose="02020603050405020304" pitchFamily="18" charset="0"/>
              </a:rPr>
              <a:t>sáu</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vi-VN" sz="1600" b="1" dirty="0">
              <a:solidFill>
                <a:prstClr val="black"/>
              </a:solidFill>
              <a:latin typeface="Times New Roman" panose="02020603050405020304" pitchFamily="18" charset="0"/>
              <a:cs typeface="Times New Roman" panose="02020603050405020304" pitchFamily="18" charset="0"/>
            </a:endParaRPr>
          </a:p>
          <a:p>
            <a:r>
              <a:rPr lang="vi-VN" sz="2400" b="1" dirty="0" smtClean="0">
                <a:solidFill>
                  <a:prstClr val="black"/>
                </a:solidFill>
                <a:latin typeface="Times New Roman" panose="02020603050405020304" pitchFamily="18" charset="0"/>
                <a:cs typeface="Times New Roman" panose="02020603050405020304" pitchFamily="18" charset="0"/>
              </a:rPr>
              <a:t>c</a:t>
            </a:r>
            <a:r>
              <a:rPr lang="en-US" sz="2400" b="1" dirty="0" smtClean="0">
                <a:solidFill>
                  <a:prstClr val="black"/>
                </a:solidFill>
                <a:latin typeface="Times New Roman" panose="02020603050405020304" pitchFamily="18" charset="0"/>
                <a:cs typeface="Times New Roman" panose="02020603050405020304" pitchFamily="18" charset="0"/>
              </a:rPr>
              <a:t>.</a:t>
            </a:r>
            <a:r>
              <a:rPr lang="vi-VN" sz="2400" b="1" dirty="0" smtClean="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Hai mươi bốn nghìn ba trăm linh </a:t>
            </a:r>
            <a:r>
              <a:rPr lang="vi-VN" sz="2400" b="1" dirty="0" smtClean="0">
                <a:solidFill>
                  <a:prstClr val="black"/>
                </a:solidFill>
                <a:latin typeface="Times New Roman" panose="02020603050405020304" pitchFamily="18" charset="0"/>
                <a:cs typeface="Times New Roman" panose="02020603050405020304" pitchFamily="18" charset="0"/>
              </a:rPr>
              <a:t>một</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en-US" sz="1600" b="1" dirty="0" smtClean="0">
              <a:solidFill>
                <a:prstClr val="black"/>
              </a:solidFill>
              <a:latin typeface="Times New Roman" panose="02020603050405020304" pitchFamily="18" charset="0"/>
              <a:cs typeface="Times New Roman" panose="02020603050405020304" pitchFamily="18" charset="0"/>
            </a:endParaRPr>
          </a:p>
          <a:p>
            <a:r>
              <a:rPr lang="vi-VN" sz="2400" b="1" dirty="0" smtClean="0">
                <a:solidFill>
                  <a:prstClr val="black"/>
                </a:solidFill>
                <a:latin typeface="Times New Roman" panose="02020603050405020304" pitchFamily="18" charset="0"/>
                <a:cs typeface="Times New Roman" panose="02020603050405020304" pitchFamily="18" charset="0"/>
              </a:rPr>
              <a:t>d</a:t>
            </a:r>
            <a:r>
              <a:rPr lang="en-US" sz="2400" b="1" dirty="0" smtClean="0">
                <a:solidFill>
                  <a:prstClr val="black"/>
                </a:solidFill>
                <a:latin typeface="Times New Roman" panose="02020603050405020304" pitchFamily="18" charset="0"/>
                <a:cs typeface="Times New Roman" panose="02020603050405020304" pitchFamily="18" charset="0"/>
              </a:rPr>
              <a:t>.</a:t>
            </a:r>
            <a:r>
              <a:rPr lang="vi-VN" sz="2400" b="1" dirty="0" smtClean="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Một trăm tám mươi nghìn bảy trăm mười </a:t>
            </a:r>
            <a:r>
              <a:rPr lang="vi-VN" sz="2400" b="1" dirty="0" smtClean="0">
                <a:solidFill>
                  <a:prstClr val="black"/>
                </a:solidFill>
                <a:latin typeface="Times New Roman" panose="02020603050405020304" pitchFamily="18" charset="0"/>
                <a:cs typeface="Times New Roman" panose="02020603050405020304" pitchFamily="18" charset="0"/>
              </a:rPr>
              <a:t>lăm</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vi-VN" sz="1600" b="1" dirty="0">
              <a:solidFill>
                <a:prstClr val="black"/>
              </a:solidFill>
              <a:latin typeface="Times New Roman" panose="02020603050405020304" pitchFamily="18" charset="0"/>
              <a:cs typeface="Times New Roman" panose="02020603050405020304" pitchFamily="18" charset="0"/>
            </a:endParaRPr>
          </a:p>
          <a:p>
            <a:r>
              <a:rPr lang="vi-VN" sz="2400" b="1" dirty="0" smtClean="0">
                <a:solidFill>
                  <a:prstClr val="black"/>
                </a:solidFill>
                <a:latin typeface="Times New Roman" panose="02020603050405020304" pitchFamily="18" charset="0"/>
                <a:cs typeface="Times New Roman" panose="02020603050405020304" pitchFamily="18" charset="0"/>
              </a:rPr>
              <a:t>e</a:t>
            </a:r>
            <a:r>
              <a:rPr lang="en-US" sz="2400" b="1" dirty="0" smtClean="0">
                <a:solidFill>
                  <a:prstClr val="black"/>
                </a:solidFill>
                <a:latin typeface="Times New Roman" panose="02020603050405020304" pitchFamily="18" charset="0"/>
                <a:cs typeface="Times New Roman" panose="02020603050405020304" pitchFamily="18" charset="0"/>
              </a:rPr>
              <a:t>.</a:t>
            </a:r>
            <a:r>
              <a:rPr lang="vi-VN" sz="2400" b="1" dirty="0" smtClean="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Ba trăm linh bảy nghìn bốn trăm hai mươi </a:t>
            </a:r>
            <a:r>
              <a:rPr lang="vi-VN" sz="2400" b="1" dirty="0" smtClean="0">
                <a:solidFill>
                  <a:prstClr val="black"/>
                </a:solidFill>
                <a:latin typeface="Times New Roman" panose="02020603050405020304" pitchFamily="18" charset="0"/>
                <a:cs typeface="Times New Roman" panose="02020603050405020304" pitchFamily="18" charset="0"/>
              </a:rPr>
              <a:t>mốt</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vi-VN" sz="1600" b="1" dirty="0">
              <a:solidFill>
                <a:prstClr val="black"/>
              </a:solidFill>
              <a:latin typeface="Times New Roman" panose="02020603050405020304" pitchFamily="18" charset="0"/>
              <a:cs typeface="Times New Roman" panose="02020603050405020304" pitchFamily="18" charset="0"/>
            </a:endParaRPr>
          </a:p>
          <a:p>
            <a:r>
              <a:rPr lang="vi-VN" sz="2400" b="1" dirty="0" smtClean="0">
                <a:solidFill>
                  <a:prstClr val="black"/>
                </a:solidFill>
                <a:latin typeface="Times New Roman" panose="02020603050405020304" pitchFamily="18" charset="0"/>
                <a:cs typeface="Times New Roman" panose="02020603050405020304" pitchFamily="18" charset="0"/>
              </a:rPr>
              <a:t>g</a:t>
            </a:r>
            <a:r>
              <a:rPr lang="en-US" sz="2400" b="1" dirty="0">
                <a:solidFill>
                  <a:prstClr val="black"/>
                </a:solidFill>
                <a:latin typeface="Times New Roman" panose="02020603050405020304" pitchFamily="18" charset="0"/>
                <a:cs typeface="Times New Roman" panose="02020603050405020304" pitchFamily="18" charset="0"/>
              </a:rPr>
              <a:t>.</a:t>
            </a:r>
            <a:r>
              <a:rPr lang="vi-VN" sz="2400" b="1" dirty="0" smtClean="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Chín trăm chín mươi chín nghìn chín trăm chín mươi </a:t>
            </a:r>
            <a:r>
              <a:rPr lang="vi-VN" sz="2400" b="1" dirty="0" smtClean="0">
                <a:solidFill>
                  <a:prstClr val="black"/>
                </a:solidFill>
                <a:latin typeface="Times New Roman" panose="02020603050405020304" pitchFamily="18" charset="0"/>
                <a:cs typeface="Times New Roman" panose="02020603050405020304" pitchFamily="18" charset="0"/>
              </a:rPr>
              <a:t>ch</a:t>
            </a:r>
            <a:r>
              <a:rPr lang="en-US" sz="2400" b="1" dirty="0" err="1" smtClean="0">
                <a:solidFill>
                  <a:prstClr val="black"/>
                </a:solidFill>
                <a:latin typeface="Times New Roman" panose="02020603050405020304" pitchFamily="18" charset="0"/>
                <a:cs typeface="Times New Roman" panose="02020603050405020304" pitchFamily="18" charset="0"/>
              </a:rPr>
              <a:t>ín</a:t>
            </a:r>
            <a:r>
              <a:rPr lang="en-US" sz="2400" b="1" dirty="0" smtClean="0">
                <a:solidFill>
                  <a:prstClr val="black"/>
                </a:solidFill>
                <a:latin typeface="Times New Roman" panose="02020603050405020304" pitchFamily="18" charset="0"/>
                <a:cs typeface="Times New Roman" panose="02020603050405020304" pitchFamily="18" charset="0"/>
              </a:rPr>
              <a:t>:</a:t>
            </a:r>
            <a:endParaRPr lang="vi-VN" sz="2400" b="1"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28102" y="1460538"/>
            <a:ext cx="800219" cy="461665"/>
          </a:xfrm>
          <a:prstGeom prst="rect">
            <a:avLst/>
          </a:prstGeom>
          <a:noFill/>
        </p:spPr>
        <p:txBody>
          <a:bodyPr wrap="non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4300</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358921" y="2092940"/>
            <a:ext cx="103105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24 316</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358920" y="2722031"/>
            <a:ext cx="103105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24 301</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294161" y="3315621"/>
            <a:ext cx="157122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180 715</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389971" y="3887405"/>
            <a:ext cx="118494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307 421</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865384" y="4538303"/>
            <a:ext cx="118494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999 999</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7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80">
                                          <p:stCondLst>
                                            <p:cond delay="0"/>
                                          </p:stCondLst>
                                        </p:cTn>
                                        <p:tgtEl>
                                          <p:spTgt spid="9"/>
                                        </p:tgtEl>
                                      </p:cBhvr>
                                    </p:animEffect>
                                    <p:anim calcmode="lin" valueType="num">
                                      <p:cBhvr>
                                        <p:cTn id="6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4" dur="26">
                                          <p:stCondLst>
                                            <p:cond delay="650"/>
                                          </p:stCondLst>
                                        </p:cTn>
                                        <p:tgtEl>
                                          <p:spTgt spid="9"/>
                                        </p:tgtEl>
                                      </p:cBhvr>
                                      <p:to x="100000" y="60000"/>
                                    </p:animScale>
                                    <p:animScale>
                                      <p:cBhvr>
                                        <p:cTn id="75" dur="166" decel="50000">
                                          <p:stCondLst>
                                            <p:cond delay="67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580">
                                          <p:stCondLst>
                                            <p:cond delay="0"/>
                                          </p:stCondLst>
                                        </p:cTn>
                                        <p:tgtEl>
                                          <p:spTgt spid="10"/>
                                        </p:tgtEl>
                                      </p:cBhvr>
                                    </p:animEffect>
                                    <p:anim calcmode="lin" valueType="num">
                                      <p:cBhvr>
                                        <p:cTn id="8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2" dur="26">
                                          <p:stCondLst>
                                            <p:cond delay="650"/>
                                          </p:stCondLst>
                                        </p:cTn>
                                        <p:tgtEl>
                                          <p:spTgt spid="10"/>
                                        </p:tgtEl>
                                      </p:cBhvr>
                                      <p:to x="100000" y="60000"/>
                                    </p:animScale>
                                    <p:animScale>
                                      <p:cBhvr>
                                        <p:cTn id="93" dur="166" decel="50000">
                                          <p:stCondLst>
                                            <p:cond delay="676"/>
                                          </p:stCondLst>
                                        </p:cTn>
                                        <p:tgtEl>
                                          <p:spTgt spid="10"/>
                                        </p:tgtEl>
                                      </p:cBhvr>
                                      <p:to x="100000" y="100000"/>
                                    </p:animScale>
                                    <p:animScale>
                                      <p:cBhvr>
                                        <p:cTn id="94" dur="26">
                                          <p:stCondLst>
                                            <p:cond delay="1312"/>
                                          </p:stCondLst>
                                        </p:cTn>
                                        <p:tgtEl>
                                          <p:spTgt spid="10"/>
                                        </p:tgtEl>
                                      </p:cBhvr>
                                      <p:to x="100000" y="80000"/>
                                    </p:animScale>
                                    <p:animScale>
                                      <p:cBhvr>
                                        <p:cTn id="95" dur="166" decel="50000">
                                          <p:stCondLst>
                                            <p:cond delay="1338"/>
                                          </p:stCondLst>
                                        </p:cTn>
                                        <p:tgtEl>
                                          <p:spTgt spid="10"/>
                                        </p:tgtEl>
                                      </p:cBhvr>
                                      <p:to x="100000" y="100000"/>
                                    </p:animScale>
                                    <p:animScale>
                                      <p:cBhvr>
                                        <p:cTn id="96" dur="26">
                                          <p:stCondLst>
                                            <p:cond delay="1642"/>
                                          </p:stCondLst>
                                        </p:cTn>
                                        <p:tgtEl>
                                          <p:spTgt spid="10"/>
                                        </p:tgtEl>
                                      </p:cBhvr>
                                      <p:to x="100000" y="90000"/>
                                    </p:animScale>
                                    <p:animScale>
                                      <p:cBhvr>
                                        <p:cTn id="97" dur="166" decel="50000">
                                          <p:stCondLst>
                                            <p:cond delay="1668"/>
                                          </p:stCondLst>
                                        </p:cTn>
                                        <p:tgtEl>
                                          <p:spTgt spid="10"/>
                                        </p:tgtEl>
                                      </p:cBhvr>
                                      <p:to x="100000" y="100000"/>
                                    </p:animScale>
                                    <p:animScale>
                                      <p:cBhvr>
                                        <p:cTn id="98" dur="26">
                                          <p:stCondLst>
                                            <p:cond delay="1808"/>
                                          </p:stCondLst>
                                        </p:cTn>
                                        <p:tgtEl>
                                          <p:spTgt spid="10"/>
                                        </p:tgtEl>
                                      </p:cBhvr>
                                      <p:to x="100000" y="95000"/>
                                    </p:animScale>
                                    <p:animScale>
                                      <p:cBhvr>
                                        <p:cTn id="9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3184" y="334851"/>
            <a:ext cx="6907404" cy="584775"/>
          </a:xfrm>
          <a:prstGeom prst="rect">
            <a:avLst/>
          </a:prstGeom>
          <a:noFill/>
        </p:spPr>
        <p:txBody>
          <a:bodyPr wrap="none" rtlCol="0">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4: </a:t>
            </a:r>
            <a:r>
              <a:rPr lang="en-US" sz="3200" b="1" dirty="0" err="1" smtClean="0">
                <a:solidFill>
                  <a:srgbClr val="C00000"/>
                </a:solidFill>
                <a:latin typeface="Times New Roman" panose="02020603050405020304" pitchFamily="18" charset="0"/>
                <a:cs typeface="Times New Roman" panose="02020603050405020304" pitchFamily="18" charset="0"/>
              </a:rPr>
              <a:t>Viết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thích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hợp</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vào</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chỗ</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chấm</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3336" y="1117242"/>
            <a:ext cx="8718996" cy="3970318"/>
          </a:xfrm>
          <a:prstGeom prst="rect">
            <a:avLst/>
          </a:prstGeom>
        </p:spPr>
        <p:txBody>
          <a:bodyPr wrap="square">
            <a:spAutoFit/>
          </a:bodyPr>
          <a:lstStyle/>
          <a:p>
            <a:r>
              <a:rPr lang="en-US" sz="2800" b="1" dirty="0" smtClean="0">
                <a:solidFill>
                  <a:prstClr val="black"/>
                </a:solidFill>
                <a:latin typeface="Times New Roman" panose="02020603050405020304" pitchFamily="18" charset="0"/>
                <a:cs typeface="Times New Roman" panose="02020603050405020304" pitchFamily="18" charset="0"/>
              </a:rPr>
              <a:t>a) 300 </a:t>
            </a:r>
            <a:r>
              <a:rPr lang="en-US" sz="2800" b="1" dirty="0">
                <a:solidFill>
                  <a:prstClr val="black"/>
                </a:solidFill>
                <a:latin typeface="Times New Roman" panose="02020603050405020304" pitchFamily="18" charset="0"/>
                <a:cs typeface="Times New Roman" panose="02020603050405020304" pitchFamily="18" charset="0"/>
              </a:rPr>
              <a:t>000; 400 000; 500 000</a:t>
            </a:r>
            <a:r>
              <a:rPr lang="en-US" sz="2800" b="1" dirty="0" smtClean="0">
                <a:solidFill>
                  <a:prstClr val="black"/>
                </a:solidFill>
                <a:latin typeface="Times New Roman" panose="02020603050405020304" pitchFamily="18" charset="0"/>
                <a:cs typeface="Times New Roman" panose="02020603050405020304" pitchFamily="18" charset="0"/>
              </a:rPr>
              <a:t>; ……….; ……….; ………</a:t>
            </a:r>
          </a:p>
          <a:p>
            <a:pPr marL="514350" indent="-514350">
              <a:buFontTx/>
              <a:buAutoNum type="alphaLcParenR"/>
            </a:pPr>
            <a:endParaRPr lang="en-US" sz="2800" b="1" dirty="0">
              <a:solidFill>
                <a:prstClr val="black"/>
              </a:solidFill>
              <a:latin typeface="Times New Roman" panose="02020603050405020304" pitchFamily="18" charset="0"/>
              <a:cs typeface="Times New Roman" panose="02020603050405020304" pitchFamily="18" charset="0"/>
            </a:endParaRPr>
          </a:p>
          <a:p>
            <a:r>
              <a:rPr lang="en-US" sz="2800" b="1" dirty="0">
                <a:solidFill>
                  <a:prstClr val="black"/>
                </a:solidFill>
                <a:latin typeface="Times New Roman" panose="02020603050405020304" pitchFamily="18" charset="0"/>
                <a:cs typeface="Times New Roman" panose="02020603050405020304" pitchFamily="18" charset="0"/>
              </a:rPr>
              <a:t>b) 350 000; 360 000; 370 000; </a:t>
            </a:r>
            <a:r>
              <a:rPr lang="en-US" sz="2800" b="1" dirty="0" smtClean="0">
                <a:solidFill>
                  <a:prstClr val="black"/>
                </a:solidFill>
                <a:latin typeface="Times New Roman" panose="02020603050405020304" pitchFamily="18" charset="0"/>
                <a:cs typeface="Times New Roman" panose="02020603050405020304" pitchFamily="18" charset="0"/>
              </a:rPr>
              <a:t>……….; ……….; ………</a:t>
            </a:r>
            <a:endParaRPr lang="en-US" sz="2800" b="1" dirty="0">
              <a:solidFill>
                <a:prstClr val="black"/>
              </a:solidFill>
              <a:latin typeface="Times New Roman" panose="02020603050405020304" pitchFamily="18" charset="0"/>
              <a:cs typeface="Times New Roman" panose="02020603050405020304" pitchFamily="18" charset="0"/>
            </a:endParaRPr>
          </a:p>
          <a:p>
            <a:endParaRPr lang="en-US" sz="2800" b="1" dirty="0" smtClean="0">
              <a:solidFill>
                <a:prstClr val="black"/>
              </a:solidFill>
              <a:latin typeface="Times New Roman" panose="02020603050405020304" pitchFamily="18" charset="0"/>
              <a:cs typeface="Times New Roman" panose="02020603050405020304" pitchFamily="18" charset="0"/>
            </a:endParaRPr>
          </a:p>
          <a:p>
            <a:r>
              <a:rPr lang="en-US" sz="2800" b="1" dirty="0" smtClean="0">
                <a:solidFill>
                  <a:prstClr val="black"/>
                </a:solidFill>
                <a:latin typeface="Times New Roman" panose="02020603050405020304" pitchFamily="18" charset="0"/>
                <a:cs typeface="Times New Roman" panose="02020603050405020304" pitchFamily="18" charset="0"/>
              </a:rPr>
              <a:t>c</a:t>
            </a:r>
            <a:r>
              <a:rPr lang="en-US" sz="2800" b="1" dirty="0">
                <a:solidFill>
                  <a:prstClr val="black"/>
                </a:solidFill>
                <a:latin typeface="Times New Roman" panose="02020603050405020304" pitchFamily="18" charset="0"/>
                <a:cs typeface="Times New Roman" panose="02020603050405020304" pitchFamily="18" charset="0"/>
              </a:rPr>
              <a:t>) 399 000; 399 100; 399 200; </a:t>
            </a:r>
            <a:r>
              <a:rPr lang="en-US" sz="2800" b="1" dirty="0" smtClean="0">
                <a:solidFill>
                  <a:prstClr val="black"/>
                </a:solidFill>
                <a:latin typeface="Times New Roman" panose="02020603050405020304" pitchFamily="18" charset="0"/>
                <a:cs typeface="Times New Roman" panose="02020603050405020304" pitchFamily="18" charset="0"/>
              </a:rPr>
              <a:t>……….; ……….; ………</a:t>
            </a:r>
          </a:p>
          <a:p>
            <a:endParaRPr lang="en-US" sz="2800" b="1" dirty="0" smtClean="0">
              <a:solidFill>
                <a:prstClr val="black"/>
              </a:solidFill>
              <a:latin typeface="Times New Roman" panose="02020603050405020304" pitchFamily="18" charset="0"/>
              <a:cs typeface="Times New Roman" panose="02020603050405020304" pitchFamily="18" charset="0"/>
            </a:endParaRPr>
          </a:p>
          <a:p>
            <a:r>
              <a:rPr lang="en-US" sz="2800" b="1" dirty="0" smtClean="0">
                <a:solidFill>
                  <a:prstClr val="black"/>
                </a:solidFill>
                <a:latin typeface="Times New Roman" panose="02020603050405020304" pitchFamily="18" charset="0"/>
                <a:cs typeface="Times New Roman" panose="02020603050405020304" pitchFamily="18" charset="0"/>
              </a:rPr>
              <a:t>d) 399 940; 399 950; 399 </a:t>
            </a:r>
            <a:r>
              <a:rPr lang="en-US" sz="2800" b="1" dirty="0">
                <a:solidFill>
                  <a:prstClr val="black"/>
                </a:solidFill>
                <a:latin typeface="Times New Roman" panose="02020603050405020304" pitchFamily="18" charset="0"/>
                <a:cs typeface="Times New Roman" panose="02020603050405020304" pitchFamily="18" charset="0"/>
              </a:rPr>
              <a:t>960; </a:t>
            </a:r>
            <a:r>
              <a:rPr lang="en-US" sz="2800" b="1" dirty="0" smtClean="0">
                <a:solidFill>
                  <a:prstClr val="black"/>
                </a:solidFill>
                <a:latin typeface="Times New Roman" panose="02020603050405020304" pitchFamily="18" charset="0"/>
                <a:cs typeface="Times New Roman" panose="02020603050405020304" pitchFamily="18" charset="0"/>
              </a:rPr>
              <a:t>……….; ……….; ………</a:t>
            </a:r>
          </a:p>
          <a:p>
            <a:endParaRPr lang="en-US" sz="2800" b="1" dirty="0" smtClean="0">
              <a:solidFill>
                <a:prstClr val="black"/>
              </a:solidFill>
              <a:latin typeface="Times New Roman" panose="02020603050405020304" pitchFamily="18" charset="0"/>
              <a:cs typeface="Times New Roman" panose="02020603050405020304" pitchFamily="18" charset="0"/>
            </a:endParaRPr>
          </a:p>
          <a:p>
            <a:r>
              <a:rPr lang="en-US" sz="2800" b="1" dirty="0" smtClean="0">
                <a:solidFill>
                  <a:prstClr val="black"/>
                </a:solidFill>
                <a:latin typeface="Times New Roman" panose="02020603050405020304" pitchFamily="18" charset="0"/>
                <a:cs typeface="Times New Roman" panose="02020603050405020304" pitchFamily="18" charset="0"/>
              </a:rPr>
              <a:t>e) 456 784; 456 785; 456 </a:t>
            </a:r>
            <a:r>
              <a:rPr lang="en-US" sz="2800" b="1" dirty="0">
                <a:solidFill>
                  <a:prstClr val="black"/>
                </a:solidFill>
                <a:latin typeface="Times New Roman" panose="02020603050405020304" pitchFamily="18" charset="0"/>
                <a:cs typeface="Times New Roman" panose="02020603050405020304" pitchFamily="18" charset="0"/>
              </a:rPr>
              <a:t>786; </a:t>
            </a:r>
            <a:r>
              <a:rPr lang="en-US" sz="2800" b="1" dirty="0" smtClean="0">
                <a:solidFill>
                  <a:prstClr val="black"/>
                </a:solidFill>
                <a:latin typeface="Times New Roman" panose="02020603050405020304" pitchFamily="18" charset="0"/>
                <a:cs typeface="Times New Roman" panose="02020603050405020304" pitchFamily="18" charset="0"/>
              </a:rPr>
              <a:t>……….; ……….; ………</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44348" y="102001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600 000</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6000" y="102001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700 000</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447652" y="102001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800 000</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744348" y="190523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380 000</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096000" y="190523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390 000</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447652" y="190523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400 000</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744348" y="279045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399 300</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0" y="2790456"/>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399 400</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447652" y="2779374"/>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399 500</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44348" y="3618963"/>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399 970</a:t>
            </a:r>
            <a:endParaRPr lang="en-US"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96000" y="3618963"/>
            <a:ext cx="1700011"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399 980</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447652" y="3630045"/>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399 990</a:t>
            </a:r>
            <a:endParaRPr lang="en-US"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709374" y="4463612"/>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456 787</a:t>
            </a:r>
            <a:endParaRPr lang="en-US" sz="28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61026" y="4478189"/>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456 788</a:t>
            </a:r>
            <a:endParaRPr lang="en-US" sz="28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12678" y="4473441"/>
            <a:ext cx="13516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456 789</a:t>
            </a:r>
            <a:endParaRPr lang="en-US" sz="2800" b="1" dirty="0">
              <a:latin typeface="Times New Roman" panose="02020603050405020304" pitchFamily="18" charset="0"/>
              <a:cs typeface="Times New Roman" panose="02020603050405020304" pitchFamily="18" charset="0"/>
            </a:endParaRPr>
          </a:p>
        </p:txBody>
      </p:sp>
      <p:sp>
        <p:nvSpPr>
          <p:cNvPr id="20" name="Cloud Callout 19"/>
          <p:cNvSpPr/>
          <p:nvPr/>
        </p:nvSpPr>
        <p:spPr>
          <a:xfrm>
            <a:off x="7967099" y="110380"/>
            <a:ext cx="4155584" cy="10225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anose="02020603050405020304" pitchFamily="18" charset="0"/>
                <a:cs typeface="Times New Roman" panose="02020603050405020304" pitchFamily="18" charset="0"/>
              </a:rPr>
              <a:t>Làm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thế</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để</a:t>
            </a:r>
            <a:r>
              <a:rPr lang="en-US" b="1" dirty="0" smtClean="0">
                <a:latin typeface="Times New Roman" panose="02020603050405020304" pitchFamily="18" charset="0"/>
                <a:cs typeface="Times New Roman" panose="02020603050405020304" pitchFamily="18" charset="0"/>
              </a:rPr>
              <a:t> con </a:t>
            </a:r>
            <a:r>
              <a:rPr lang="en-US" b="1" dirty="0" err="1" smtClean="0">
                <a:latin typeface="Times New Roman" panose="02020603050405020304" pitchFamily="18" charset="0"/>
                <a:cs typeface="Times New Roman" panose="02020603050405020304" pitchFamily="18" charset="0"/>
              </a:rPr>
              <a:t>điền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đúng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được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dãy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số</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21" name="Oval 20"/>
          <p:cNvSpPr/>
          <p:nvPr/>
        </p:nvSpPr>
        <p:spPr>
          <a:xfrm>
            <a:off x="8319753" y="1243302"/>
            <a:ext cx="3802930" cy="10233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Con </a:t>
            </a:r>
            <a:r>
              <a:rPr lang="en-US" b="1" dirty="0" err="1" smtClean="0"/>
              <a:t>cần</a:t>
            </a:r>
            <a:r>
              <a:rPr lang="en-US" b="1" dirty="0" smtClean="0"/>
              <a:t> </a:t>
            </a:r>
            <a:r>
              <a:rPr lang="en-US" b="1" dirty="0" err="1" smtClean="0"/>
              <a:t>dựa</a:t>
            </a:r>
            <a:r>
              <a:rPr lang="en-US" b="1" dirty="0" smtClean="0"/>
              <a:t> </a:t>
            </a:r>
            <a:r>
              <a:rPr lang="en-US" b="1" dirty="0" err="1" smtClean="0"/>
              <a:t>vào</a:t>
            </a:r>
            <a:r>
              <a:rPr lang="en-US" b="1" dirty="0" smtClean="0"/>
              <a:t> </a:t>
            </a:r>
            <a:r>
              <a:rPr lang="en-US" b="1" dirty="0" err="1" smtClean="0"/>
              <a:t>quy</a:t>
            </a:r>
            <a:r>
              <a:rPr lang="en-US" b="1" dirty="0" smtClean="0"/>
              <a:t> </a:t>
            </a:r>
            <a:r>
              <a:rPr lang="en-US" b="1" dirty="0" err="1" smtClean="0"/>
              <a:t>luật</a:t>
            </a:r>
            <a:r>
              <a:rPr lang="en-US" b="1" dirty="0" smtClean="0"/>
              <a:t> </a:t>
            </a:r>
            <a:r>
              <a:rPr lang="en-US" b="1" dirty="0" err="1" smtClean="0"/>
              <a:t>dãy</a:t>
            </a:r>
            <a:r>
              <a:rPr lang="en-US" b="1" dirty="0" smtClean="0"/>
              <a:t> </a:t>
            </a:r>
            <a:r>
              <a:rPr lang="en-US" b="1" dirty="0" err="1" smtClean="0"/>
              <a:t>số</a:t>
            </a:r>
            <a:r>
              <a:rPr lang="en-US" b="1" dirty="0" smtClean="0"/>
              <a:t> </a:t>
            </a:r>
            <a:r>
              <a:rPr lang="en-US" b="1" dirty="0" err="1" smtClean="0"/>
              <a:t>đã</a:t>
            </a:r>
            <a:r>
              <a:rPr lang="en-US" b="1" dirty="0" smtClean="0"/>
              <a:t> </a:t>
            </a:r>
            <a:r>
              <a:rPr lang="en-US" b="1" dirty="0" err="1" smtClean="0"/>
              <a:t>cho</a:t>
            </a:r>
            <a:r>
              <a:rPr lang="en-US" b="1" dirty="0" smtClean="0"/>
              <a:t> </a:t>
            </a:r>
            <a:r>
              <a:rPr lang="en-US" b="1" dirty="0" err="1" smtClean="0"/>
              <a:t>sẵn</a:t>
            </a:r>
            <a:endParaRPr lang="en-US" b="1" dirty="0"/>
          </a:p>
        </p:txBody>
      </p:sp>
    </p:spTree>
    <p:extLst>
      <p:ext uri="{BB962C8B-B14F-4D97-AF65-F5344CB8AC3E}">
        <p14:creationId xmlns:p14="http://schemas.microsoft.com/office/powerpoint/2010/main" val="7665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style.rotation</p:attrName>
                                        </p:attrNameLst>
                                      </p:cBhvr>
                                      <p:tavLst>
                                        <p:tav tm="0">
                                          <p:val>
                                            <p:fltVal val="90"/>
                                          </p:val>
                                        </p:tav>
                                        <p:tav tm="100000">
                                          <p:val>
                                            <p:fltVal val="0"/>
                                          </p:val>
                                        </p:tav>
                                      </p:tavLst>
                                    </p:anim>
                                    <p:animEffect transition="in" filter="fade">
                                      <p:cBhvr>
                                        <p:cTn id="90" dur="1000"/>
                                        <p:tgtEl>
                                          <p:spTgt spid="17"/>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1000" fill="hold"/>
                                        <p:tgtEl>
                                          <p:spTgt spid="18"/>
                                        </p:tgtEl>
                                        <p:attrNameLst>
                                          <p:attrName>ppt_w</p:attrName>
                                        </p:attrNameLst>
                                      </p:cBhvr>
                                      <p:tavLst>
                                        <p:tav tm="0">
                                          <p:val>
                                            <p:fltVal val="0"/>
                                          </p:val>
                                        </p:tav>
                                        <p:tav tm="100000">
                                          <p:val>
                                            <p:strVal val="#ppt_w"/>
                                          </p:val>
                                        </p:tav>
                                      </p:tavLst>
                                    </p:anim>
                                    <p:anim calcmode="lin" valueType="num">
                                      <p:cBhvr>
                                        <p:cTn id="94" dur="1000" fill="hold"/>
                                        <p:tgtEl>
                                          <p:spTgt spid="18"/>
                                        </p:tgtEl>
                                        <p:attrNameLst>
                                          <p:attrName>ppt_h</p:attrName>
                                        </p:attrNameLst>
                                      </p:cBhvr>
                                      <p:tavLst>
                                        <p:tav tm="0">
                                          <p:val>
                                            <p:fltVal val="0"/>
                                          </p:val>
                                        </p:tav>
                                        <p:tav tm="100000">
                                          <p:val>
                                            <p:strVal val="#ppt_h"/>
                                          </p:val>
                                        </p:tav>
                                      </p:tavLst>
                                    </p:anim>
                                    <p:anim calcmode="lin" valueType="num">
                                      <p:cBhvr>
                                        <p:cTn id="95" dur="1000" fill="hold"/>
                                        <p:tgtEl>
                                          <p:spTgt spid="18"/>
                                        </p:tgtEl>
                                        <p:attrNameLst>
                                          <p:attrName>style.rotation</p:attrName>
                                        </p:attrNameLst>
                                      </p:cBhvr>
                                      <p:tavLst>
                                        <p:tav tm="0">
                                          <p:val>
                                            <p:fltVal val="90"/>
                                          </p:val>
                                        </p:tav>
                                        <p:tav tm="100000">
                                          <p:val>
                                            <p:fltVal val="0"/>
                                          </p:val>
                                        </p:tav>
                                      </p:tavLst>
                                    </p:anim>
                                    <p:animEffect transition="in" filter="fade">
                                      <p:cBhvr>
                                        <p:cTn id="96" dur="1000"/>
                                        <p:tgtEl>
                                          <p:spTgt spid="18"/>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heel(1)">
                                      <p:cBhvr>
                                        <p:cTn id="107" dur="20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circle(in)">
                                      <p:cBhvr>
                                        <p:cTn id="1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p:nvPr/>
        </p:nvSpPr>
        <p:spPr>
          <a:xfrm>
            <a:off x="5014675" y="1296234"/>
            <a:ext cx="1674495" cy="50673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1" indent="0" algn="ctr" defTabSz="1555750">
              <a:lnSpc>
                <a:spcPct val="90000"/>
              </a:lnSpc>
              <a:spcBef>
                <a:spcPct val="0"/>
              </a:spcBef>
              <a:spcAft>
                <a:spcPct val="15000"/>
              </a:spcAft>
              <a:buNone/>
            </a:pPr>
            <a:r>
              <a:rPr lang="en-US" altLang="en-US" sz="3000" b="1" u="sng" dirty="0">
                <a:solidFill>
                  <a:srgbClr val="FF0000"/>
                </a:solidFill>
                <a:latin typeface="Times New Roman" panose="02020603050405020304" pitchFamily="18" charset="0"/>
                <a:cs typeface="Times New Roman" panose="02020603050405020304" pitchFamily="18" charset="0"/>
              </a:rPr>
              <a:t>DẶN DÒ</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grpSp>
        <p:nvGrpSpPr>
          <p:cNvPr id="45" name="Group 44"/>
          <p:cNvGrpSpPr/>
          <p:nvPr/>
        </p:nvGrpSpPr>
        <p:grpSpPr>
          <a:xfrm>
            <a:off x="2613422" y="1714501"/>
            <a:ext cx="871538" cy="4405313"/>
            <a:chOff x="1374772" y="1213680"/>
            <a:chExt cx="274322" cy="5187394"/>
          </a:xfrm>
        </p:grpSpPr>
        <p:sp>
          <p:nvSpPr>
            <p:cNvPr id="7" name="Pentagon 6"/>
            <p:cNvSpPr/>
            <p:nvPr/>
          </p:nvSpPr>
          <p:spPr>
            <a:xfrm rot="5400000">
              <a:off x="1103903" y="5857383"/>
              <a:ext cx="814561" cy="272823"/>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74772" y="2007211"/>
              <a:ext cx="273572" cy="3776984"/>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C87B14"/>
                </a:gs>
                <a:gs pos="82000">
                  <a:srgbClr val="FF9F0B">
                    <a:lumMod val="90000"/>
                  </a:srgbClr>
                </a:gs>
                <a:gs pos="34000">
                  <a:srgbClr val="FEA30A">
                    <a:lumMod val="90000"/>
                  </a:srgbClr>
                </a:gs>
                <a:gs pos="0">
                  <a:srgbClr val="B87B00">
                    <a:lumMod val="90000"/>
                    <a:lumOff val="10000"/>
                  </a:srgbClr>
                </a:gs>
                <a:gs pos="33000">
                  <a:srgbClr val="BD7C04">
                    <a:lumMod val="100000"/>
                  </a:srgbClr>
                </a:gs>
                <a:gs pos="100000">
                  <a:srgbClr val="BC7908"/>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1" name="Rectangle 170"/>
            <p:cNvSpPr/>
            <p:nvPr/>
          </p:nvSpPr>
          <p:spPr>
            <a:xfrm>
              <a:off x="1374772" y="1416970"/>
              <a:ext cx="272823" cy="590241"/>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2" name="Rectangle 171"/>
            <p:cNvSpPr/>
            <p:nvPr/>
          </p:nvSpPr>
          <p:spPr>
            <a:xfrm>
              <a:off x="1405127" y="1213680"/>
              <a:ext cx="212112" cy="203290"/>
            </a:xfrm>
            <a:prstGeom prst="rect">
              <a:avLst/>
            </a:prstGeom>
            <a:gradFill flip="none" rotWithShape="1">
              <a:gsLst>
                <a:gs pos="16000">
                  <a:srgbClr val="B24349"/>
                </a:gs>
                <a:gs pos="52000">
                  <a:srgbClr val="FFB3C7">
                    <a:lumMod val="84000"/>
                  </a:srgbClr>
                </a:gs>
                <a:gs pos="100000">
                  <a:srgbClr val="CC7190">
                    <a:lumMod val="84000"/>
                  </a:srgb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6" name="Freeform 175"/>
            <p:cNvSpPr/>
            <p:nvPr/>
          </p:nvSpPr>
          <p:spPr>
            <a:xfrm rot="5400000">
              <a:off x="1396734" y="6250647"/>
              <a:ext cx="228525" cy="72328"/>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1374772" y="148707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74772" y="156277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374772" y="1638486"/>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374772" y="1714194"/>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374772" y="1789902"/>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374772" y="186561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374772" y="194131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187305" y="2409825"/>
            <a:ext cx="5336380" cy="727472"/>
            <a:chOff x="740867" y="1755042"/>
            <a:chExt cx="6324548" cy="787215"/>
          </a:xfrm>
        </p:grpSpPr>
        <p:sp>
          <p:nvSpPr>
            <p:cNvPr id="29" name="Trapezoid 28"/>
            <p:cNvSpPr/>
            <p:nvPr/>
          </p:nvSpPr>
          <p:spPr>
            <a:xfrm rot="16200000">
              <a:off x="397265" y="2098644"/>
              <a:ext cx="787215" cy="100011"/>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2" name="Pentagon 11"/>
            <p:cNvSpPr/>
            <p:nvPr/>
          </p:nvSpPr>
          <p:spPr>
            <a:xfrm>
              <a:off x="809129" y="1836212"/>
              <a:ext cx="6126123" cy="644202"/>
            </a:xfrm>
            <a:prstGeom prst="homePlate">
              <a:avLst>
                <a:gd name="adj" fmla="val 36274"/>
              </a:avLst>
            </a:prstGeom>
            <a:solidFill>
              <a:schemeClr val="accent1"/>
            </a:solidFill>
            <a:ln w="3175">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solidFill>
                  <a:prstClr val="white"/>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51027" y="1844209"/>
              <a:ext cx="1496289" cy="54834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1</a:t>
              </a:r>
            </a:p>
          </p:txBody>
        </p:sp>
        <p:sp>
          <p:nvSpPr>
            <p:cNvPr id="40" name="TextBox 39"/>
            <p:cNvSpPr txBox="1"/>
            <p:nvPr/>
          </p:nvSpPr>
          <p:spPr>
            <a:xfrm>
              <a:off x="2168036" y="1870998"/>
              <a:ext cx="4897379" cy="549536"/>
            </a:xfrm>
            <a:prstGeom prst="rect">
              <a:avLst/>
            </a:prstGeom>
            <a:noFill/>
            <a:effectLst/>
          </p:spPr>
          <p:txBody>
            <a:bodyPr wrap="none">
              <a:spAutoFit/>
            </a:bodyPr>
            <a:lstStyle/>
            <a:p>
              <a:pPr algn="ctr"/>
              <a:r>
                <a:rPr sz="2700" b="1" dirty="0">
                  <a:solidFill>
                    <a:srgbClr val="2E2E00"/>
                  </a:solidFill>
                  <a:latin typeface="Times New Roman" panose="02020603050405020304" pitchFamily="18" charset="0"/>
                  <a:cs typeface="Times New Roman" panose="02020603050405020304" pitchFamily="18" charset="0"/>
                </a:rPr>
                <a:t>L</a:t>
              </a:r>
              <a:r>
                <a:rPr sz="2700" b="1" dirty="0">
                  <a:solidFill>
                    <a:srgbClr val="2E2E00"/>
                  </a:solidFill>
                  <a:latin typeface="Times New Roman" panose="02020603050405020304" pitchFamily="18" charset="0"/>
                  <a:ea typeface="Times New Roman" panose="02020603050405020304" pitchFamily="18" charset="0"/>
                </a:rPr>
                <a:t>à</a:t>
              </a:r>
              <a:r>
                <a:rPr sz="2700" b="1" dirty="0">
                  <a:solidFill>
                    <a:srgbClr val="2E2E00"/>
                  </a:solidFill>
                  <a:latin typeface="Times New Roman" panose="02020603050405020304" pitchFamily="18" charset="0"/>
                  <a:cs typeface="Times New Roman" panose="02020603050405020304" pitchFamily="18" charset="0"/>
                </a:rPr>
                <a:t>m </a:t>
              </a:r>
              <a:r>
                <a:rPr sz="2700" b="1" dirty="0" err="1">
                  <a:solidFill>
                    <a:srgbClr val="2E2E00"/>
                  </a:solidFill>
                  <a:latin typeface="Times New Roman" panose="02020603050405020304" pitchFamily="18" charset="0"/>
                  <a:cs typeface="Times New Roman" panose="02020603050405020304" pitchFamily="18" charset="0"/>
                </a:rPr>
                <a:t>b</a:t>
              </a:r>
              <a:r>
                <a:rPr sz="2700" b="1" dirty="0" err="1">
                  <a:solidFill>
                    <a:srgbClr val="2E2E00"/>
                  </a:solidFill>
                  <a:latin typeface="Times New Roman" panose="02020603050405020304" pitchFamily="18" charset="0"/>
                  <a:ea typeface="Times New Roman" panose="02020603050405020304" pitchFamily="18" charset="0"/>
                </a:rPr>
                <a:t>à</a:t>
              </a:r>
              <a:r>
                <a:rPr sz="2700" b="1" dirty="0" err="1">
                  <a:solidFill>
                    <a:srgbClr val="2E2E00"/>
                  </a:solidFill>
                  <a:latin typeface="Times New Roman" panose="02020603050405020304" pitchFamily="18" charset="0"/>
                  <a:cs typeface="Times New Roman" panose="02020603050405020304" pitchFamily="18" charset="0"/>
                </a:rPr>
                <a:t>i</a:t>
              </a:r>
              <a:r>
                <a:rPr sz="2700" b="1" dirty="0">
                  <a:solidFill>
                    <a:srgbClr val="2E2E00"/>
                  </a:solidFill>
                  <a:latin typeface="Times New Roman" panose="02020603050405020304" pitchFamily="18" charset="0"/>
                  <a:cs typeface="Times New Roman" panose="02020603050405020304" pitchFamily="18" charset="0"/>
                </a:rPr>
                <a:t> </a:t>
              </a:r>
              <a:r>
                <a:rPr sz="2700" b="1" dirty="0" err="1" smtClean="0">
                  <a:solidFill>
                    <a:srgbClr val="2E2E00"/>
                  </a:solidFill>
                  <a:latin typeface="Times New Roman" panose="02020603050405020304" pitchFamily="18" charset="0"/>
                  <a:cs typeface="Times New Roman" panose="02020603050405020304" pitchFamily="18" charset="0"/>
                </a:rPr>
                <a:t>tập</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trong</a:t>
              </a:r>
              <a:r>
                <a:rPr lang="en-US" sz="2700" b="1" dirty="0" smtClean="0">
                  <a:solidFill>
                    <a:srgbClr val="2E2E00"/>
                  </a:solidFill>
                  <a:latin typeface="Times New Roman" panose="02020603050405020304" pitchFamily="18" charset="0"/>
                  <a:cs typeface="Times New Roman" panose="02020603050405020304" pitchFamily="18" charset="0"/>
                </a:rPr>
                <a:t> VBT</a:t>
              </a:r>
              <a:endParaRPr sz="2700" b="1" dirty="0">
                <a:solidFill>
                  <a:srgbClr val="2E2E00"/>
                </a:solidFill>
                <a:latin typeface="Times New Roman" panose="02020603050405020304" pitchFamily="18" charset="0"/>
                <a:ea typeface="Times New Roman" panose="02020603050405020304" pitchFamily="18" charset="0"/>
              </a:endParaRPr>
            </a:p>
          </p:txBody>
        </p:sp>
      </p:grpSp>
      <p:grpSp>
        <p:nvGrpSpPr>
          <p:cNvPr id="4" name="Group 3"/>
          <p:cNvGrpSpPr/>
          <p:nvPr/>
        </p:nvGrpSpPr>
        <p:grpSpPr>
          <a:xfrm>
            <a:off x="3171825" y="3353991"/>
            <a:ext cx="5351860" cy="692944"/>
            <a:chOff x="816491" y="2978983"/>
            <a:chExt cx="8132489" cy="709572"/>
          </a:xfrm>
        </p:grpSpPr>
        <p:sp>
          <p:nvSpPr>
            <p:cNvPr id="178" name="Pentagon 177"/>
            <p:cNvSpPr/>
            <p:nvPr/>
          </p:nvSpPr>
          <p:spPr>
            <a:xfrm>
              <a:off x="1704823" y="3041162"/>
              <a:ext cx="7244157" cy="647393"/>
            </a:xfrm>
            <a:prstGeom prst="homePlate">
              <a:avLst>
                <a:gd name="adj" fmla="val 36274"/>
              </a:avLst>
            </a:prstGeom>
            <a:solidFill>
              <a:schemeClr val="accent2"/>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92" name="TextBox 191"/>
            <p:cNvSpPr txBox="1"/>
            <p:nvPr/>
          </p:nvSpPr>
          <p:spPr>
            <a:xfrm>
              <a:off x="816491" y="3025901"/>
              <a:ext cx="1546538" cy="51889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2</a:t>
              </a:r>
            </a:p>
          </p:txBody>
        </p:sp>
        <p:sp>
          <p:nvSpPr>
            <p:cNvPr id="195" name="TextBox 194"/>
            <p:cNvSpPr txBox="1"/>
            <p:nvPr/>
          </p:nvSpPr>
          <p:spPr>
            <a:xfrm>
              <a:off x="2784933" y="2978983"/>
              <a:ext cx="5395124" cy="518890"/>
            </a:xfrm>
            <a:prstGeom prst="rect">
              <a:avLst/>
            </a:prstGeom>
            <a:noFill/>
            <a:effectLst/>
          </p:spPr>
          <p:txBody>
            <a:bodyPr>
              <a:spAutoFit/>
            </a:bodyPr>
            <a:lstStyle/>
            <a:p>
              <a:r>
                <a:rPr sz="2700" b="1" dirty="0">
                  <a:solidFill>
                    <a:srgbClr val="2E2E00"/>
                  </a:solidFill>
                  <a:latin typeface="Times New Roman" panose="02020603050405020304" pitchFamily="18" charset="0"/>
                  <a:cs typeface="Times New Roman" panose="02020603050405020304" pitchFamily="18" charset="0"/>
                </a:rPr>
                <a:t>Xem lại b</a:t>
              </a:r>
              <a:r>
                <a:rPr sz="2700" b="1" dirty="0">
                  <a:solidFill>
                    <a:srgbClr val="2E2E00"/>
                  </a:solidFill>
                  <a:latin typeface="Times New Roman" panose="02020603050405020304" pitchFamily="18" charset="0"/>
                  <a:ea typeface="Times New Roman" panose="02020603050405020304" pitchFamily="18" charset="0"/>
                </a:rPr>
                <a:t>à</a:t>
              </a:r>
              <a:r>
                <a:rPr sz="2700" b="1" dirty="0">
                  <a:solidFill>
                    <a:srgbClr val="2E2E00"/>
                  </a:solidFill>
                  <a:latin typeface="Times New Roman" panose="02020603050405020304" pitchFamily="18" charset="0"/>
                  <a:cs typeface="Times New Roman" panose="02020603050405020304" pitchFamily="18" charset="0"/>
                </a:rPr>
                <a:t>i đã học </a:t>
              </a:r>
              <a:endParaRPr sz="2700" dirty="0">
                <a:solidFill>
                  <a:srgbClr val="2E2E00"/>
                </a:solidFill>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3225404" y="4421981"/>
            <a:ext cx="6066234" cy="676275"/>
            <a:chOff x="751023" y="4390961"/>
            <a:chExt cx="10836280" cy="787215"/>
          </a:xfrm>
        </p:grpSpPr>
        <p:sp>
          <p:nvSpPr>
            <p:cNvPr id="182" name="Trapezoid 181"/>
            <p:cNvSpPr/>
            <p:nvPr/>
          </p:nvSpPr>
          <p:spPr>
            <a:xfrm rot="16200000">
              <a:off x="409525" y="4734588"/>
              <a:ext cx="787215" cy="99962"/>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81" name="Pentagon 180"/>
            <p:cNvSpPr/>
            <p:nvPr/>
          </p:nvSpPr>
          <p:spPr>
            <a:xfrm>
              <a:off x="751023" y="4451943"/>
              <a:ext cx="10836280" cy="625060"/>
            </a:xfrm>
            <a:prstGeom prst="homePlate">
              <a:avLst>
                <a:gd name="adj" fmla="val 36274"/>
              </a:avLst>
            </a:prstGeom>
            <a:solidFill>
              <a:schemeClr val="accent5">
                <a:lumMod val="20000"/>
                <a:lumOff val="80000"/>
              </a:schemeClr>
            </a:solidFill>
            <a:ln w="31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93" name="TextBox 192"/>
            <p:cNvSpPr txBox="1"/>
            <p:nvPr/>
          </p:nvSpPr>
          <p:spPr>
            <a:xfrm>
              <a:off x="751023" y="4470247"/>
              <a:ext cx="1990796" cy="589857"/>
            </a:xfrm>
            <a:prstGeom prst="rect">
              <a:avLst/>
            </a:prstGeom>
            <a:solidFill>
              <a:srgbClr val="00B050"/>
            </a:solidFill>
            <a:effectLst/>
            <a:scene3d>
              <a:camera prst="orthographicFront"/>
              <a:lightRig rig="threePt" dir="t"/>
            </a:scene3d>
            <a:sp3d>
              <a:bevelT/>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3</a:t>
              </a:r>
            </a:p>
          </p:txBody>
        </p:sp>
        <p:sp>
          <p:nvSpPr>
            <p:cNvPr id="196" name="TextBox 195"/>
            <p:cNvSpPr txBox="1"/>
            <p:nvPr/>
          </p:nvSpPr>
          <p:spPr>
            <a:xfrm>
              <a:off x="2893382" y="4461152"/>
              <a:ext cx="8542357" cy="591138"/>
            </a:xfrm>
            <a:prstGeom prst="rect">
              <a:avLst/>
            </a:prstGeom>
            <a:noFill/>
            <a:effectLst/>
          </p:spPr>
          <p:txBody>
            <a:bodyPr wrap="none">
              <a:spAutoFit/>
            </a:bodyPr>
            <a:lstStyle/>
            <a:p>
              <a:pPr algn="ctr"/>
              <a:r>
                <a:rPr sz="2700" b="1" dirty="0">
                  <a:solidFill>
                    <a:srgbClr val="2E2E00"/>
                  </a:solidFill>
                  <a:latin typeface="Times New Roman" panose="02020603050405020304" pitchFamily="18" charset="0"/>
                  <a:cs typeface="Times New Roman" panose="02020603050405020304" pitchFamily="18" charset="0"/>
                </a:rPr>
                <a:t>Chuẩn bị </a:t>
              </a:r>
              <a:r>
                <a:rPr sz="2700" b="1" dirty="0" err="1">
                  <a:solidFill>
                    <a:srgbClr val="2E2E00"/>
                  </a:solidFill>
                  <a:latin typeface="Times New Roman" panose="02020603050405020304" pitchFamily="18" charset="0"/>
                  <a:cs typeface="Times New Roman" panose="02020603050405020304" pitchFamily="18" charset="0"/>
                </a:rPr>
                <a:t>b</a:t>
              </a:r>
              <a:r>
                <a:rPr sz="2700" b="1" dirty="0" err="1">
                  <a:solidFill>
                    <a:srgbClr val="2E2E00"/>
                  </a:solidFill>
                  <a:latin typeface="Times New Roman" panose="02020603050405020304" pitchFamily="18" charset="0"/>
                  <a:ea typeface="Times New Roman" panose="02020603050405020304" pitchFamily="18" charset="0"/>
                </a:rPr>
                <a:t>à</a:t>
              </a:r>
              <a:r>
                <a:rPr sz="2700" b="1" dirty="0" err="1">
                  <a:solidFill>
                    <a:srgbClr val="2E2E00"/>
                  </a:solidFill>
                  <a:latin typeface="Times New Roman" panose="02020603050405020304" pitchFamily="18" charset="0"/>
                  <a:cs typeface="Times New Roman" panose="02020603050405020304" pitchFamily="18" charset="0"/>
                </a:rPr>
                <a:t>i</a:t>
              </a:r>
              <a:r>
                <a:rPr sz="2700" b="1" dirty="0">
                  <a:solidFill>
                    <a:srgbClr val="2E2E00"/>
                  </a:solidFill>
                  <a:latin typeface="Times New Roman" panose="02020603050405020304" pitchFamily="18" charset="0"/>
                  <a:cs typeface="Times New Roman" panose="02020603050405020304" pitchFamily="18" charset="0"/>
                </a:rPr>
                <a:t> </a:t>
              </a:r>
              <a:r>
                <a:rPr sz="2700" b="1" dirty="0" err="1" smtClean="0">
                  <a:solidFill>
                    <a:srgbClr val="2E2E00"/>
                  </a:solidFill>
                  <a:latin typeface="Times New Roman" panose="02020603050405020304" pitchFamily="18" charset="0"/>
                  <a:cs typeface="Times New Roman" panose="02020603050405020304" pitchFamily="18" charset="0"/>
                </a:rPr>
                <a:t>mới</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Hàng</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và</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lớp</a:t>
              </a:r>
              <a:endParaRPr sz="2700" i="1" dirty="0">
                <a:solidFill>
                  <a:srgbClr val="2E2E00"/>
                </a:solidFill>
                <a:latin typeface="Times New Roman" panose="02020603050405020304" pitchFamily="18" charset="0"/>
                <a:ea typeface="Times New Roman" panose="02020603050405020304" pitchFamily="18" charset="0"/>
              </a:endParaRPr>
            </a:p>
          </p:txBody>
        </p:sp>
      </p:grpSp>
      <p:sp>
        <p:nvSpPr>
          <p:cNvPr id="2" name="Rectangle 1"/>
          <p:cNvSpPr/>
          <p:nvPr/>
        </p:nvSpPr>
        <p:spPr>
          <a:xfrm>
            <a:off x="8791576" y="3525441"/>
            <a:ext cx="725091" cy="539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7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63985"/>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p:cNvSpPr/>
          <p:nvPr/>
        </p:nvSpPr>
        <p:spPr>
          <a:xfrm>
            <a:off x="1689470" y="746975"/>
            <a:ext cx="8813061" cy="2228045"/>
          </a:xfrm>
          <a:prstGeom prst="rect">
            <a:avLst/>
          </a:prstGeom>
          <a:gradFill>
            <a:gsLst>
              <a:gs pos="0">
                <a:srgbClr val="FFFF00"/>
              </a:gs>
              <a:gs pos="25000">
                <a:srgbClr val="00CCFF"/>
              </a:gs>
              <a:gs pos="51000">
                <a:srgbClr val="7030A0"/>
              </a:gs>
              <a:gs pos="76000">
                <a:srgbClr val="FF66CC"/>
              </a:gs>
              <a:gs pos="100000">
                <a:srgbClr val="FFC000"/>
              </a:gs>
            </a:gsLst>
            <a:lin ang="5400000" scaled="1"/>
          </a:gradFill>
        </p:spPr>
        <p:txBody>
          <a:bodyPr wrap="none" lIns="91440" tIns="45720" rIns="91440" bIns="45720">
            <a:prstTxWarp prst="textWave4">
              <a:avLst>
                <a:gd name="adj1" fmla="val 6250"/>
                <a:gd name="adj2" fmla="val 1900"/>
              </a:avLst>
            </a:prstTxWarp>
            <a:spAutoFit/>
          </a:bodyPr>
          <a:lstStyle/>
          <a:p>
            <a:pPr algn="ctr"/>
            <a:r>
              <a:rPr lang="en-US" sz="5400" b="1" dirty="0" err="1"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Cùng</a:t>
            </a:r>
            <a:r>
              <a:rPr lang="en-US" sz="5400" b="1" dirty="0"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nghỉ</a:t>
            </a:r>
            <a:r>
              <a:rPr lang="en-US" sz="5400" b="1" dirty="0"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giải</a:t>
            </a:r>
            <a:r>
              <a:rPr lang="en-US" sz="5400" b="1" dirty="0"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lao</a:t>
            </a:r>
            <a:r>
              <a:rPr lang="en-US" sz="5400" b="1" dirty="0"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nào</a:t>
            </a:r>
            <a:r>
              <a:rPr lang="en-US" sz="5400" b="1" dirty="0" smtClean="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10">
                <a:fgClr>
                  <a:schemeClr val="accent1">
                    <a:lumMod val="75000"/>
                  </a:schemeClr>
                </a:fgClr>
                <a:bgClr>
                  <a:srgbClr val="FFFF00"/>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7498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98080"/>
          </a:xfrm>
          <a:prstGeom prst="rect">
            <a:avLst/>
          </a:prstGeom>
        </p:spPr>
      </p:pic>
      <p:cxnSp>
        <p:nvCxnSpPr>
          <p:cNvPr id="8" name="Straight Connector 7"/>
          <p:cNvCxnSpPr/>
          <p:nvPr/>
        </p:nvCxnSpPr>
        <p:spPr>
          <a:xfrm>
            <a:off x="3355845" y="2308713"/>
            <a:ext cx="5166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34723" y="701345"/>
            <a:ext cx="1149674"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Toán</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12" name="TextBox 11"/>
          <p:cNvSpPr txBox="1"/>
          <p:nvPr/>
        </p:nvSpPr>
        <p:spPr>
          <a:xfrm>
            <a:off x="3950012" y="1441176"/>
            <a:ext cx="3972562"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Luyện</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tập</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trang</a:t>
            </a:r>
            <a:r>
              <a:rPr lang="en-US" sz="3200" b="1" dirty="0" smtClean="0">
                <a:solidFill>
                  <a:schemeClr val="bg1"/>
                </a:solidFill>
                <a:latin typeface="HP001 4 hàng" panose="020B0603050302020204" pitchFamily="34" charset="0"/>
                <a:cs typeface="Times New Roman" panose="02020603050405020304" pitchFamily="18" charset="0"/>
              </a:rPr>
              <a:t> 10)</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7" name="TextBox 6"/>
          <p:cNvSpPr txBox="1"/>
          <p:nvPr/>
        </p:nvSpPr>
        <p:spPr>
          <a:xfrm>
            <a:off x="2516482" y="2682297"/>
            <a:ext cx="7999118" cy="1569660"/>
          </a:xfrm>
          <a:prstGeom prst="rect">
            <a:avLst/>
          </a:prstGeom>
          <a:noFill/>
        </p:spPr>
        <p:txBody>
          <a:bodyPr wrap="square" rtlCol="0">
            <a:spAutoFit/>
          </a:bodyPr>
          <a:lstStyle/>
          <a:p>
            <a:pPr algn="ctr"/>
            <a:r>
              <a:rPr lang="vi-VN" sz="3200" b="1" dirty="0" smtClean="0">
                <a:solidFill>
                  <a:schemeClr val="bg1"/>
                </a:solidFill>
                <a:latin typeface="HP001 4 hàng" panose="020B0603050302020204" pitchFamily="34" charset="0"/>
              </a:rPr>
              <a:t>Luyện từ và câu</a:t>
            </a:r>
          </a:p>
          <a:p>
            <a:r>
              <a:rPr lang="vi-VN" sz="3200" b="1" dirty="0" smtClean="0">
                <a:solidFill>
                  <a:schemeClr val="bg1"/>
                </a:solidFill>
                <a:latin typeface="HP001 4 hàng" panose="020B0603050302020204" pitchFamily="34" charset="0"/>
              </a:rPr>
              <a:t>Mở rộng vốn từ: Nhân hậu – Đoàn kết </a:t>
            </a:r>
          </a:p>
          <a:p>
            <a:endParaRPr lang="en-US" sz="32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3111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4" name="TextBox 3"/>
          <p:cNvSpPr txBox="1"/>
          <p:nvPr/>
        </p:nvSpPr>
        <p:spPr>
          <a:xfrm>
            <a:off x="2459865" y="811369"/>
            <a:ext cx="7984902" cy="1631216"/>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cũ</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Tìm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tiếng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chỉ</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những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người</a:t>
            </a:r>
            <a:r>
              <a:rPr lang="en-US" sz="3200" b="1" dirty="0" smtClean="0">
                <a:solidFill>
                  <a:srgbClr val="002060"/>
                </a:solidFill>
                <a:latin typeface="Times New Roman" panose="02020603050405020304" pitchFamily="18" charset="0"/>
                <a:cs typeface="Times New Roman" panose="02020603050405020304" pitchFamily="18" charset="0"/>
              </a:rPr>
              <a:t> </a:t>
            </a:r>
          </a:p>
          <a:p>
            <a:pPr algn="ctr"/>
            <a:r>
              <a:rPr lang="en-US" sz="3200" b="1" dirty="0" err="1" smtClean="0">
                <a:solidFill>
                  <a:srgbClr val="002060"/>
                </a:solidFill>
                <a:latin typeface="Times New Roman" panose="02020603050405020304" pitchFamily="18" charset="0"/>
                <a:cs typeface="Times New Roman" panose="02020603050405020304" pitchFamily="18" charset="0"/>
              </a:rPr>
              <a:t>trong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đình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mà</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phần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vần</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0169" y="2532737"/>
            <a:ext cx="1928733" cy="584775"/>
          </a:xfrm>
          <a:prstGeom prst="rect">
            <a:avLst/>
          </a:prstGeom>
          <a:noFill/>
        </p:spPr>
        <p:txBody>
          <a:bodyPr wrap="non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Có</a:t>
            </a:r>
            <a:r>
              <a:rPr lang="en-US" sz="3200" dirty="0" smtClean="0">
                <a:solidFill>
                  <a:srgbClr val="C00000"/>
                </a:solidFill>
                <a:latin typeface="Times New Roman" panose="02020603050405020304" pitchFamily="18" charset="0"/>
                <a:cs typeface="Times New Roman" panose="02020603050405020304" pitchFamily="18" charset="0"/>
              </a:rPr>
              <a:t> 1 </a:t>
            </a:r>
            <a:r>
              <a:rPr lang="en-US" sz="3200" dirty="0" err="1" smtClean="0">
                <a:solidFill>
                  <a:srgbClr val="C00000"/>
                </a:solidFill>
                <a:latin typeface="Times New Roman" panose="02020603050405020304" pitchFamily="18" charset="0"/>
                <a:cs typeface="Times New Roman" panose="02020603050405020304" pitchFamily="18" charset="0"/>
              </a:rPr>
              <a:t>âm</a:t>
            </a:r>
            <a:r>
              <a:rPr lang="en-US" sz="3200" dirty="0" smtClean="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40169" y="3614562"/>
            <a:ext cx="1928733" cy="584775"/>
          </a:xfrm>
          <a:prstGeom prst="rect">
            <a:avLst/>
          </a:prstGeom>
          <a:noFill/>
        </p:spPr>
        <p:txBody>
          <a:bodyPr wrap="non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Có</a:t>
            </a:r>
            <a:r>
              <a:rPr lang="en-US" sz="3200" dirty="0" smtClean="0">
                <a:solidFill>
                  <a:srgbClr val="C00000"/>
                </a:solidFill>
                <a:latin typeface="Times New Roman" panose="02020603050405020304" pitchFamily="18" charset="0"/>
                <a:cs typeface="Times New Roman" panose="02020603050405020304" pitchFamily="18" charset="0"/>
              </a:rPr>
              <a:t> 2 </a:t>
            </a:r>
            <a:r>
              <a:rPr lang="en-US" sz="3200" dirty="0" err="1" smtClean="0">
                <a:solidFill>
                  <a:srgbClr val="C00000"/>
                </a:solidFill>
                <a:latin typeface="Times New Roman" panose="02020603050405020304" pitchFamily="18" charset="0"/>
                <a:cs typeface="Times New Roman" panose="02020603050405020304" pitchFamily="18" charset="0"/>
              </a:rPr>
              <a:t>âm</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790940" y="2563514"/>
            <a:ext cx="4488729"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774429" y="3676117"/>
            <a:ext cx="4356770" cy="523220"/>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73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3" name="TextBox 2"/>
          <p:cNvSpPr txBox="1"/>
          <p:nvPr/>
        </p:nvSpPr>
        <p:spPr>
          <a:xfrm>
            <a:off x="4250029" y="741142"/>
            <a:ext cx="3456395"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NHÂN HẬU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302351" y="2936383"/>
            <a:ext cx="3404073"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ĐOÀN KẾT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47374" y="1667814"/>
            <a:ext cx="8138766" cy="584775"/>
          </a:xfrm>
          <a:prstGeom prst="rect">
            <a:avLst/>
          </a:prstGeom>
          <a:noFill/>
        </p:spPr>
        <p:txBody>
          <a:bodyPr wrap="none" rtlCol="0">
            <a:spAutoFit/>
          </a:bodyPr>
          <a:lstStyle/>
          <a:p>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hậu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lòng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trung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hậu</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38281" y="3666343"/>
            <a:ext cx="9255618" cy="1077218"/>
          </a:xfrm>
          <a:prstGeom prst="rect">
            <a:avLst/>
          </a:prstGeom>
          <a:no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rPr>
              <a:t>Đoàn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thống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cùng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vì</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mục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chung</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0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082440" y="-21884"/>
            <a:ext cx="7524599" cy="1508105"/>
          </a:xfrm>
          <a:prstGeom prst="rect">
            <a:avLst/>
          </a:prstGeom>
          <a:noFill/>
        </p:spPr>
        <p:txBody>
          <a:bodyPr wrap="square" rtlCol="0">
            <a:spAutoFit/>
          </a:bodyPr>
          <a:lstStyle/>
          <a:p>
            <a:pPr algn="ct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Hôm</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nay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sẽ</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lgn="ctr"/>
            <a:r>
              <a:rPr lang="en-US" sz="4600" b="1" i="1" dirty="0" err="1">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hững</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dung </a:t>
            </a:r>
            <a:r>
              <a:rPr lang="en-US" sz="4600" b="1" i="1" dirty="0" err="1"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4600" b="1" i="1" dirty="0" smtClean="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600" b="1" i="1" dirty="0">
              <a:ln w="0"/>
              <a:gradFill>
                <a:gsLst>
                  <a:gs pos="9000">
                    <a:srgbClr val="0070C0"/>
                  </a:gs>
                  <a:gs pos="36000">
                    <a:srgbClr val="FF0000"/>
                  </a:gs>
                  <a:gs pos="59000">
                    <a:srgbClr val="FFCC00"/>
                  </a:gs>
                  <a:gs pos="85000">
                    <a:srgbClr val="7030A0"/>
                  </a:gs>
                </a:gsLst>
                <a:lin ang="5400000" scaled="0"/>
              </a:gra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Explosion 1 6"/>
          <p:cNvSpPr/>
          <p:nvPr/>
        </p:nvSpPr>
        <p:spPr>
          <a:xfrm>
            <a:off x="184162" y="938169"/>
            <a:ext cx="3843081" cy="2333801"/>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p:cNvSpPr txBox="1"/>
          <p:nvPr/>
        </p:nvSpPr>
        <p:spPr>
          <a:xfrm>
            <a:off x="941160" y="1641002"/>
            <a:ext cx="2262158" cy="646331"/>
          </a:xfrm>
          <a:prstGeom prst="rect">
            <a:avLst/>
          </a:prstGeom>
          <a:noFill/>
        </p:spPr>
        <p:txBody>
          <a:bodyPr wrap="none" rtlCol="0">
            <a:spAutoFit/>
          </a:bodyPr>
          <a:lstStyle/>
          <a:p>
            <a:pPr marL="342900" indent="-342900">
              <a:buAutoNum type="arabicPeriod"/>
            </a:pPr>
            <a:r>
              <a:rPr lang="en-US" sz="3600" b="1" i="1" dirty="0" err="1" smtClean="0">
                <a:solidFill>
                  <a:srgbClr val="FF0000"/>
                </a:solidFill>
                <a:latin typeface="Times New Roman" panose="02020603050405020304" pitchFamily="18" charset="0"/>
                <a:cs typeface="Times New Roman" panose="02020603050405020304" pitchFamily="18" charset="0"/>
              </a:rPr>
              <a:t>Chính</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tả</a:t>
            </a:r>
            <a:endParaRPr lang="en-US" sz="3600" b="1" i="1" dirty="0" smtClean="0">
              <a:solidFill>
                <a:srgbClr val="FF0000"/>
              </a:solidFill>
              <a:latin typeface="Times New Roman" panose="02020603050405020304" pitchFamily="18" charset="0"/>
              <a:cs typeface="Times New Roman" panose="02020603050405020304" pitchFamily="18" charset="0"/>
            </a:endParaRPr>
          </a:p>
        </p:txBody>
      </p:sp>
      <p:sp>
        <p:nvSpPr>
          <p:cNvPr id="9" name="5-Point Star 8"/>
          <p:cNvSpPr/>
          <p:nvPr/>
        </p:nvSpPr>
        <p:spPr>
          <a:xfrm>
            <a:off x="1713009" y="3694135"/>
            <a:ext cx="3202579" cy="25458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2973" y="4643900"/>
            <a:ext cx="1604222" cy="646331"/>
          </a:xfrm>
          <a:prstGeom prst="rect">
            <a:avLst/>
          </a:prstGeom>
          <a:noFill/>
        </p:spPr>
        <p:txBody>
          <a:bodyPr wrap="none" rtlCol="0">
            <a:spAutoFit/>
          </a:bodyPr>
          <a:lstStyle/>
          <a:p>
            <a:r>
              <a:rPr lang="en-US" sz="3600" b="1" i="1" dirty="0" smtClean="0">
                <a:solidFill>
                  <a:srgbClr val="FFFF00"/>
                </a:solidFill>
                <a:latin typeface="Times New Roman" panose="02020603050405020304" pitchFamily="18" charset="0"/>
                <a:cs typeface="Times New Roman" panose="02020603050405020304" pitchFamily="18" charset="0"/>
              </a:rPr>
              <a:t>2. </a:t>
            </a:r>
            <a:r>
              <a:rPr lang="en-US" sz="3600" b="1" i="1" dirty="0" err="1" smtClean="0">
                <a:solidFill>
                  <a:srgbClr val="FFFF00"/>
                </a:solidFill>
                <a:latin typeface="Times New Roman" panose="02020603050405020304" pitchFamily="18" charset="0"/>
                <a:cs typeface="Times New Roman" panose="02020603050405020304" pitchFamily="18" charset="0"/>
              </a:rPr>
              <a:t>Toán</a:t>
            </a:r>
            <a:endParaRPr lang="en-US" sz="3600" b="1" i="1" dirty="0">
              <a:solidFill>
                <a:srgbClr val="FFFF00"/>
              </a:solidFill>
              <a:latin typeface="Times New Roman" panose="02020603050405020304" pitchFamily="18" charset="0"/>
              <a:cs typeface="Times New Roman" panose="02020603050405020304" pitchFamily="18" charset="0"/>
            </a:endParaRPr>
          </a:p>
        </p:txBody>
      </p:sp>
      <p:sp>
        <p:nvSpPr>
          <p:cNvPr id="11" name="Cloud 10"/>
          <p:cNvSpPr/>
          <p:nvPr/>
        </p:nvSpPr>
        <p:spPr>
          <a:xfrm>
            <a:off x="4806581" y="2144504"/>
            <a:ext cx="4684541" cy="141341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5287675" y="2425953"/>
            <a:ext cx="3732112" cy="646331"/>
          </a:xfrm>
          <a:prstGeom prst="rect">
            <a:avLst/>
          </a:prstGeom>
          <a:noFill/>
        </p:spPr>
        <p:txBody>
          <a:bodyPr wrap="none" rtlCol="0">
            <a:spAutoFit/>
          </a:bodyPr>
          <a:lstStyle/>
          <a:p>
            <a:r>
              <a:rPr lang="en-US" sz="3600" b="1" i="1" dirty="0" smtClean="0">
                <a:solidFill>
                  <a:srgbClr val="7030A0"/>
                </a:solidFill>
                <a:latin typeface="Times New Roman" panose="02020603050405020304" pitchFamily="18" charset="0"/>
                <a:cs typeface="Times New Roman" panose="02020603050405020304" pitchFamily="18" charset="0"/>
              </a:rPr>
              <a:t>3. </a:t>
            </a:r>
            <a:r>
              <a:rPr lang="en-US" sz="3600" b="1" i="1" dirty="0" err="1" smtClean="0">
                <a:solidFill>
                  <a:srgbClr val="7030A0"/>
                </a:solidFill>
                <a:latin typeface="Times New Roman" panose="02020603050405020304" pitchFamily="18" charset="0"/>
                <a:cs typeface="Times New Roman" panose="02020603050405020304" pitchFamily="18" charset="0"/>
              </a:rPr>
              <a:t>Luyện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từ</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và</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câu</a:t>
            </a:r>
            <a:endParaRPr lang="en-US" sz="3600" b="1" i="1" dirty="0">
              <a:solidFill>
                <a:srgbClr val="7030A0"/>
              </a:solidFill>
              <a:latin typeface="Times New Roman" panose="02020603050405020304" pitchFamily="18" charset="0"/>
              <a:cs typeface="Times New Roman" panose="02020603050405020304" pitchFamily="18" charset="0"/>
            </a:endParaRPr>
          </a:p>
        </p:txBody>
      </p:sp>
      <p:sp>
        <p:nvSpPr>
          <p:cNvPr id="13" name="Double Wave 12"/>
          <p:cNvSpPr/>
          <p:nvPr/>
        </p:nvSpPr>
        <p:spPr>
          <a:xfrm>
            <a:off x="5861273" y="3871149"/>
            <a:ext cx="4178104" cy="1336431"/>
          </a:xfrm>
          <a:prstGeom prst="doubleWave">
            <a:avLst/>
          </a:prstGeom>
          <a:solidFill>
            <a:srgbClr val="FF9933"/>
          </a:solidFill>
        </p:spPr>
        <p:style>
          <a:lnRef idx="0">
            <a:schemeClr val="accent4"/>
          </a:lnRef>
          <a:fillRef idx="1003">
            <a:schemeClr val="lt1"/>
          </a:fillRef>
          <a:effectRef idx="3">
            <a:schemeClr val="accent4"/>
          </a:effectRef>
          <a:fontRef idx="minor">
            <a:schemeClr val="lt1"/>
          </a:fontRef>
        </p:style>
        <p:txBody>
          <a:bodyPr rtlCol="0" anchor="ctr"/>
          <a:lstStyle/>
          <a:p>
            <a:pPr algn="ctr"/>
            <a:endParaRPr lang="en-US"/>
          </a:p>
        </p:txBody>
      </p:sp>
      <p:sp>
        <p:nvSpPr>
          <p:cNvPr id="14" name="TextBox 13"/>
          <p:cNvSpPr txBox="1"/>
          <p:nvPr/>
        </p:nvSpPr>
        <p:spPr>
          <a:xfrm>
            <a:off x="6166201" y="4216198"/>
            <a:ext cx="3873176" cy="646331"/>
          </a:xfrm>
          <a:prstGeom prst="rect">
            <a:avLst/>
          </a:prstGeom>
          <a:noFill/>
        </p:spPr>
        <p:txBody>
          <a:bodyPr wrap="none" rtlCol="0">
            <a:spAutoFit/>
          </a:bodyPr>
          <a:lstStyle/>
          <a:p>
            <a:r>
              <a:rPr lang="en-US" sz="3600" b="1" i="1" dirty="0" smtClean="0">
                <a:latin typeface="Times New Roman" panose="02020603050405020304" pitchFamily="18" charset="0"/>
                <a:cs typeface="Times New Roman" panose="02020603050405020304" pitchFamily="18" charset="0"/>
              </a:rPr>
              <a:t>4. </a:t>
            </a:r>
            <a:r>
              <a:rPr lang="en-US" sz="3600" b="1" i="1" dirty="0" err="1" smtClean="0">
                <a:latin typeface="Times New Roman" panose="02020603050405020304" pitchFamily="18" charset="0"/>
                <a:cs typeface="Times New Roman" panose="02020603050405020304" pitchFamily="18" charset="0"/>
              </a:rPr>
              <a:t>Lịch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sử</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và</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Địa</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lí</a:t>
            </a:r>
            <a:endParaRPr lang="en-US" sz="3600" b="1" i="1" dirty="0">
              <a:latin typeface="Times New Roman" panose="02020603050405020304" pitchFamily="18" charset="0"/>
              <a:cs typeface="Times New Roman" panose="02020603050405020304" pitchFamily="18" charset="0"/>
            </a:endParaRPr>
          </a:p>
        </p:txBody>
      </p:sp>
      <p:sp>
        <p:nvSpPr>
          <p:cNvPr id="16" name="Oval 15"/>
          <p:cNvSpPr/>
          <p:nvPr/>
        </p:nvSpPr>
        <p:spPr>
          <a:xfrm>
            <a:off x="7078320" y="5813929"/>
            <a:ext cx="4541594" cy="852139"/>
          </a:xfrm>
          <a:prstGeom prst="ellips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201206" y="5845743"/>
            <a:ext cx="2295821" cy="646331"/>
          </a:xfrm>
          <a:prstGeom prst="rect">
            <a:avLst/>
          </a:prstGeom>
          <a:noFill/>
        </p:spPr>
        <p:txBody>
          <a:bodyPr wrap="none" rtlCol="0">
            <a:spAutoFit/>
          </a:bodyPr>
          <a:lstStyle/>
          <a:p>
            <a:r>
              <a:rPr lang="en-US" sz="3600" b="1" i="1" dirty="0" smtClean="0">
                <a:solidFill>
                  <a:srgbClr val="CC00CC"/>
                </a:solidFill>
                <a:latin typeface="Times New Roman" panose="02020603050405020304" pitchFamily="18" charset="0"/>
                <a:cs typeface="Times New Roman" panose="02020603050405020304" pitchFamily="18" charset="0"/>
              </a:rPr>
              <a:t>5. </a:t>
            </a:r>
            <a:r>
              <a:rPr lang="en-US" sz="3600" b="1" i="1" dirty="0" err="1" smtClean="0">
                <a:solidFill>
                  <a:srgbClr val="CC00CC"/>
                </a:solidFill>
                <a:latin typeface="Times New Roman" panose="02020603050405020304" pitchFamily="18" charset="0"/>
                <a:cs typeface="Times New Roman" panose="02020603050405020304" pitchFamily="18" charset="0"/>
              </a:rPr>
              <a:t>Đạo</a:t>
            </a:r>
            <a:r>
              <a:rPr lang="en-US" sz="3600" b="1" i="1" dirty="0" smtClean="0">
                <a:solidFill>
                  <a:srgbClr val="CC00CC"/>
                </a:solidFill>
                <a:latin typeface="Times New Roman" panose="02020603050405020304" pitchFamily="18" charset="0"/>
                <a:cs typeface="Times New Roman" panose="02020603050405020304" pitchFamily="18" charset="0"/>
              </a:rPr>
              <a:t> </a:t>
            </a:r>
            <a:r>
              <a:rPr lang="en-US" sz="3600" b="1" i="1" dirty="0" err="1" smtClean="0">
                <a:solidFill>
                  <a:srgbClr val="CC00CC"/>
                </a:solidFill>
                <a:latin typeface="Times New Roman" panose="02020603050405020304" pitchFamily="18" charset="0"/>
                <a:cs typeface="Times New Roman" panose="02020603050405020304" pitchFamily="18" charset="0"/>
              </a:rPr>
              <a:t>đức</a:t>
            </a:r>
            <a:endParaRPr lang="en-US" sz="3600" b="1" i="1" dirty="0">
              <a:solidFill>
                <a:srgbClr val="CC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48" y="449824"/>
            <a:ext cx="10992561" cy="5993736"/>
          </a:xfrm>
          <a:prstGeom prst="rect">
            <a:avLst/>
          </a:prstGeom>
        </p:spPr>
      </p:pic>
    </p:spTree>
    <p:extLst>
      <p:ext uri="{BB962C8B-B14F-4D97-AF65-F5344CB8AC3E}">
        <p14:creationId xmlns:p14="http://schemas.microsoft.com/office/powerpoint/2010/main" val="896110704"/>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0887889"/>
              </p:ext>
            </p:extLst>
          </p:nvPr>
        </p:nvGraphicFramePr>
        <p:xfrm>
          <a:off x="0" y="404948"/>
          <a:ext cx="12192000" cy="640950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063044308"/>
                    </a:ext>
                  </a:extLst>
                </a:gridCol>
                <a:gridCol w="6096000">
                  <a:extLst>
                    <a:ext uri="{9D8B030D-6E8A-4147-A177-3AD203B41FA5}">
                      <a16:colId xmlns:a16="http://schemas.microsoft.com/office/drawing/2014/main" val="2261079926"/>
                    </a:ext>
                  </a:extLst>
                </a:gridCol>
              </a:tblGrid>
              <a:tr h="1685109">
                <a:tc>
                  <a:txBody>
                    <a:bodyPr/>
                    <a:lstStyle/>
                    <a:p>
                      <a:pPr algn="l"/>
                      <a:r>
                        <a:rPr lang="en-US" sz="2400" dirty="0" smtClean="0">
                          <a:solidFill>
                            <a:schemeClr val="tx1"/>
                          </a:solidFill>
                          <a:latin typeface="+mj-lt"/>
                          <a:cs typeface="Times New Roman" panose="02020603050405020304" pitchFamily="18" charset="0"/>
                        </a:rPr>
                        <a:t>a) </a:t>
                      </a:r>
                      <a:r>
                        <a:rPr lang="en-US" sz="2400" dirty="0" err="1" smtClean="0">
                          <a:solidFill>
                            <a:schemeClr val="tx1"/>
                          </a:solidFill>
                          <a:latin typeface="+mj-lt"/>
                          <a:cs typeface="Times New Roman" panose="02020603050405020304" pitchFamily="18" charset="0"/>
                        </a:rPr>
                        <a:t>Thể</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hiện</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lòng</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nhân</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hậu</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tình</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cảm</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yêu</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thương</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đồng</a:t>
                      </a:r>
                      <a:r>
                        <a:rPr lang="en-US" sz="2400" baseline="0" dirty="0" smtClean="0">
                          <a:solidFill>
                            <a:schemeClr val="tx1"/>
                          </a:solidFill>
                          <a:latin typeface="+mj-lt"/>
                          <a:cs typeface="Times New Roman" panose="02020603050405020304" pitchFamily="18" charset="0"/>
                        </a:rPr>
                        <a:t> </a:t>
                      </a:r>
                      <a:r>
                        <a:rPr lang="en-US" sz="2400" baseline="0" dirty="0" err="1" smtClean="0">
                          <a:solidFill>
                            <a:schemeClr val="tx1"/>
                          </a:solidFill>
                          <a:latin typeface="+mj-lt"/>
                          <a:cs typeface="Times New Roman" panose="02020603050405020304" pitchFamily="18" charset="0"/>
                        </a:rPr>
                        <a:t>loại</a:t>
                      </a:r>
                      <a:endParaRPr lang="en-US" sz="2400" baseline="0" dirty="0" smtClean="0">
                        <a:solidFill>
                          <a:schemeClr val="tx1"/>
                        </a:solidFill>
                        <a:latin typeface="+mj-lt"/>
                        <a:cs typeface="Times New Roman" panose="02020603050405020304" pitchFamily="18" charset="0"/>
                      </a:endParaRPr>
                    </a:p>
                  </a:txBody>
                  <a:tcPr/>
                </a:tc>
                <a:tc>
                  <a:txBody>
                    <a:bodyPr/>
                    <a:lstStyle/>
                    <a:p>
                      <a:pPr algn="l"/>
                      <a:r>
                        <a:rPr lang="en-US" sz="2400" baseline="0" dirty="0" err="1" smtClean="0">
                          <a:solidFill>
                            <a:srgbClr val="FF0000"/>
                          </a:solidFill>
                          <a:latin typeface="+mj-lt"/>
                          <a:cs typeface="Times New Roman" panose="02020603050405020304" pitchFamily="18" charset="0"/>
                        </a:rPr>
                        <a:t>lòng</a:t>
                      </a:r>
                      <a:r>
                        <a:rPr lang="en-US" sz="2400" baseline="0" dirty="0" smtClean="0">
                          <a:solidFill>
                            <a:srgbClr val="FF0000"/>
                          </a:solidFill>
                          <a:latin typeface="+mj-lt"/>
                          <a:cs typeface="Times New Roman" panose="02020603050405020304" pitchFamily="18" charset="0"/>
                        </a:rPr>
                        <a:t> </a:t>
                      </a:r>
                      <a:r>
                        <a:rPr lang="en-US" sz="2400" baseline="0" dirty="0" err="1" smtClean="0">
                          <a:solidFill>
                            <a:srgbClr val="FF0000"/>
                          </a:solidFill>
                          <a:latin typeface="+mj-lt"/>
                          <a:cs typeface="Times New Roman" panose="02020603050405020304" pitchFamily="18" charset="0"/>
                        </a:rPr>
                        <a:t>thương</a:t>
                      </a:r>
                      <a:r>
                        <a:rPr lang="en-US" sz="2400" baseline="0" dirty="0" smtClean="0">
                          <a:solidFill>
                            <a:srgbClr val="FF0000"/>
                          </a:solidFill>
                          <a:latin typeface="+mj-lt"/>
                          <a:cs typeface="Times New Roman" panose="02020603050405020304" pitchFamily="18" charset="0"/>
                        </a:rPr>
                        <a:t> </a:t>
                      </a:r>
                      <a:r>
                        <a:rPr lang="en-US" sz="2400" baseline="0" dirty="0" err="1" smtClean="0">
                          <a:solidFill>
                            <a:srgbClr val="FF0000"/>
                          </a:solidFill>
                          <a:latin typeface="+mj-lt"/>
                          <a:cs typeface="Times New Roman" panose="02020603050405020304" pitchFamily="18" charset="0"/>
                        </a:rPr>
                        <a:t>người</a:t>
                      </a:r>
                      <a:r>
                        <a:rPr lang="vi-VN" sz="2400" baseline="0" dirty="0" smtClean="0">
                          <a:solidFill>
                            <a:srgbClr val="FF0000"/>
                          </a:solidFill>
                          <a:latin typeface="+mj-lt"/>
                          <a:cs typeface="Times New Roman" panose="02020603050405020304" pitchFamily="18" charset="0"/>
                        </a:rPr>
                        <a:t>, </a:t>
                      </a:r>
                      <a:r>
                        <a:rPr lang="vi-VN" sz="2400" baseline="0" dirty="0" smtClean="0">
                          <a:solidFill>
                            <a:schemeClr val="tx1"/>
                          </a:solidFill>
                          <a:latin typeface="+mj-lt"/>
                          <a:cs typeface="Times New Roman" panose="02020603050405020304" pitchFamily="18" charset="0"/>
                        </a:rPr>
                        <a:t>l</a:t>
                      </a:r>
                      <a:r>
                        <a:rPr lang="en-US" sz="2400" dirty="0" err="1" smtClean="0">
                          <a:solidFill>
                            <a:schemeClr val="tx1"/>
                          </a:solidFill>
                          <a:latin typeface="+mj-lt"/>
                          <a:cs typeface="Times New Roman" panose="02020603050405020304" pitchFamily="18" charset="0"/>
                        </a:rPr>
                        <a:t>òng</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nhân</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ái</a:t>
                      </a:r>
                      <a:r>
                        <a:rPr lang="vi-VN" sz="2400" dirty="0" smtClean="0">
                          <a:solidFill>
                            <a:schemeClr val="tx1"/>
                          </a:solidFill>
                          <a:latin typeface="+mj-lt"/>
                          <a:cs typeface="Times New Roman" panose="02020603050405020304" pitchFamily="18" charset="0"/>
                        </a:rPr>
                        <a:t>, l</a:t>
                      </a:r>
                      <a:r>
                        <a:rPr lang="en-US" sz="2400" dirty="0" err="1" smtClean="0">
                          <a:solidFill>
                            <a:schemeClr val="tx1"/>
                          </a:solidFill>
                          <a:latin typeface="+mj-lt"/>
                          <a:cs typeface="Times New Roman" panose="02020603050405020304" pitchFamily="18" charset="0"/>
                        </a:rPr>
                        <a:t>òng</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vị</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tha</a:t>
                      </a:r>
                      <a:r>
                        <a:rPr lang="vi-VN" sz="2400" dirty="0" smtClean="0">
                          <a:solidFill>
                            <a:schemeClr val="tx1"/>
                          </a:solidFill>
                          <a:latin typeface="+mj-lt"/>
                          <a:cs typeface="Times New Roman" panose="02020603050405020304" pitchFamily="18" charset="0"/>
                        </a:rPr>
                        <a:t>,t</a:t>
                      </a:r>
                      <a:r>
                        <a:rPr lang="en-US" sz="2400" dirty="0" err="1" smtClean="0">
                          <a:solidFill>
                            <a:schemeClr val="tx1"/>
                          </a:solidFill>
                          <a:latin typeface="+mj-lt"/>
                          <a:cs typeface="Times New Roman" panose="02020603050405020304" pitchFamily="18" charset="0"/>
                        </a:rPr>
                        <a:t>ình</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thân</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ái</a:t>
                      </a:r>
                      <a:r>
                        <a:rPr lang="vi-VN" sz="2400" dirty="0" smtClean="0">
                          <a:solidFill>
                            <a:schemeClr val="tx1"/>
                          </a:solidFill>
                          <a:latin typeface="+mj-lt"/>
                          <a:cs typeface="Times New Roman" panose="02020603050405020304" pitchFamily="18" charset="0"/>
                        </a:rPr>
                        <a:t>,t</a:t>
                      </a:r>
                      <a:r>
                        <a:rPr lang="en-US" sz="2400" dirty="0" err="1" smtClean="0">
                          <a:solidFill>
                            <a:schemeClr val="tx1"/>
                          </a:solidFill>
                          <a:latin typeface="+mj-lt"/>
                          <a:cs typeface="Times New Roman" panose="02020603050405020304" pitchFamily="18" charset="0"/>
                        </a:rPr>
                        <a:t>ình</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thương</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mến</a:t>
                      </a:r>
                      <a:r>
                        <a:rPr lang="vi-VN" sz="2400" dirty="0" smtClean="0">
                          <a:solidFill>
                            <a:schemeClr val="tx1"/>
                          </a:solidFill>
                          <a:latin typeface="+mj-lt"/>
                          <a:cs typeface="Times New Roman" panose="02020603050405020304" pitchFamily="18" charset="0"/>
                        </a:rPr>
                        <a:t>,y</a:t>
                      </a:r>
                      <a:r>
                        <a:rPr lang="en-US" sz="2400" dirty="0" err="1" smtClean="0">
                          <a:solidFill>
                            <a:schemeClr val="tx1"/>
                          </a:solidFill>
                          <a:latin typeface="+mj-lt"/>
                          <a:cs typeface="Times New Roman" panose="02020603050405020304" pitchFamily="18" charset="0"/>
                        </a:rPr>
                        <a:t>êu</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quý</a:t>
                      </a:r>
                      <a:r>
                        <a:rPr lang="vi-VN" sz="2400" dirty="0" smtClean="0">
                          <a:solidFill>
                            <a:schemeClr val="tx1"/>
                          </a:solidFill>
                          <a:latin typeface="+mj-lt"/>
                          <a:cs typeface="Times New Roman" panose="02020603050405020304" pitchFamily="18" charset="0"/>
                        </a:rPr>
                        <a:t>,x</a:t>
                      </a:r>
                      <a:r>
                        <a:rPr lang="en-US" sz="2400" dirty="0" err="1" smtClean="0">
                          <a:solidFill>
                            <a:schemeClr val="tx1"/>
                          </a:solidFill>
                          <a:latin typeface="+mj-lt"/>
                          <a:cs typeface="Times New Roman" panose="02020603050405020304" pitchFamily="18" charset="0"/>
                        </a:rPr>
                        <a:t>ót</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thương</a:t>
                      </a:r>
                      <a:r>
                        <a:rPr lang="vi-VN" sz="2400" dirty="0" smtClean="0">
                          <a:solidFill>
                            <a:schemeClr val="tx1"/>
                          </a:solidFill>
                          <a:latin typeface="+mj-lt"/>
                          <a:cs typeface="Times New Roman" panose="02020603050405020304" pitchFamily="18" charset="0"/>
                        </a:rPr>
                        <a:t>,đ</a:t>
                      </a:r>
                      <a:r>
                        <a:rPr lang="en-US" sz="2400" dirty="0" smtClean="0">
                          <a:solidFill>
                            <a:schemeClr val="tx1"/>
                          </a:solidFill>
                          <a:latin typeface="+mj-lt"/>
                          <a:cs typeface="Times New Roman" panose="02020603050405020304" pitchFamily="18" charset="0"/>
                        </a:rPr>
                        <a:t>au </a:t>
                      </a:r>
                      <a:r>
                        <a:rPr lang="en-US" sz="2400" dirty="0" err="1" smtClean="0">
                          <a:solidFill>
                            <a:schemeClr val="tx1"/>
                          </a:solidFill>
                          <a:latin typeface="+mj-lt"/>
                          <a:cs typeface="Times New Roman" panose="02020603050405020304" pitchFamily="18" charset="0"/>
                        </a:rPr>
                        <a:t>xót</a:t>
                      </a:r>
                      <a:r>
                        <a:rPr lang="vi-VN" sz="2400" dirty="0" smtClean="0">
                          <a:solidFill>
                            <a:schemeClr val="tx1"/>
                          </a:solidFill>
                          <a:latin typeface="+mj-lt"/>
                          <a:cs typeface="Times New Roman" panose="02020603050405020304" pitchFamily="18" charset="0"/>
                        </a:rPr>
                        <a:t>,t</a:t>
                      </a:r>
                      <a:r>
                        <a:rPr lang="en-US" sz="2400" dirty="0" smtClean="0">
                          <a:solidFill>
                            <a:schemeClr val="tx1"/>
                          </a:solidFill>
                          <a:latin typeface="+mj-lt"/>
                          <a:cs typeface="Times New Roman" panose="02020603050405020304" pitchFamily="18" charset="0"/>
                        </a:rPr>
                        <a:t>ha </a:t>
                      </a:r>
                      <a:r>
                        <a:rPr lang="en-US" sz="2400" dirty="0" err="1" smtClean="0">
                          <a:solidFill>
                            <a:schemeClr val="tx1"/>
                          </a:solidFill>
                          <a:latin typeface="+mj-lt"/>
                          <a:cs typeface="Times New Roman" panose="02020603050405020304" pitchFamily="18" charset="0"/>
                        </a:rPr>
                        <a:t>thứ</a:t>
                      </a:r>
                      <a:r>
                        <a:rPr lang="vi-VN" sz="2400" dirty="0" smtClean="0">
                          <a:solidFill>
                            <a:schemeClr val="tx1"/>
                          </a:solidFill>
                          <a:latin typeface="+mj-lt"/>
                          <a:cs typeface="Times New Roman" panose="02020603050405020304" pitchFamily="18" charset="0"/>
                        </a:rPr>
                        <a:t>,đ</a:t>
                      </a:r>
                      <a:r>
                        <a:rPr lang="en-US" sz="2400" dirty="0" smtClean="0">
                          <a:solidFill>
                            <a:schemeClr val="tx1"/>
                          </a:solidFill>
                          <a:latin typeface="+mj-lt"/>
                          <a:cs typeface="Times New Roman" panose="02020603050405020304" pitchFamily="18" charset="0"/>
                        </a:rPr>
                        <a:t>ộ </a:t>
                      </a:r>
                      <a:r>
                        <a:rPr lang="en-US" sz="2400" dirty="0" err="1" smtClean="0">
                          <a:solidFill>
                            <a:schemeClr val="tx1"/>
                          </a:solidFill>
                          <a:latin typeface="+mj-lt"/>
                          <a:cs typeface="Times New Roman" panose="02020603050405020304" pitchFamily="18" charset="0"/>
                        </a:rPr>
                        <a:t>lượng</a:t>
                      </a:r>
                      <a:r>
                        <a:rPr lang="vi-VN" sz="2400" dirty="0" smtClean="0">
                          <a:solidFill>
                            <a:schemeClr val="tx1"/>
                          </a:solidFill>
                          <a:latin typeface="+mj-lt"/>
                          <a:cs typeface="Times New Roman" panose="02020603050405020304" pitchFamily="18" charset="0"/>
                        </a:rPr>
                        <a:t>,b</a:t>
                      </a:r>
                      <a:r>
                        <a:rPr lang="en-US" sz="2400" dirty="0" err="1" smtClean="0">
                          <a:solidFill>
                            <a:schemeClr val="tx1"/>
                          </a:solidFill>
                          <a:latin typeface="+mj-lt"/>
                          <a:cs typeface="Times New Roman" panose="02020603050405020304" pitchFamily="18" charset="0"/>
                        </a:rPr>
                        <a:t>ao</a:t>
                      </a:r>
                      <a:r>
                        <a:rPr lang="en-US" sz="2400" dirty="0" smtClean="0">
                          <a:solidFill>
                            <a:schemeClr val="tx1"/>
                          </a:solidFill>
                          <a:latin typeface="+mj-lt"/>
                          <a:cs typeface="Times New Roman" panose="02020603050405020304" pitchFamily="18" charset="0"/>
                        </a:rPr>
                        <a:t> dung</a:t>
                      </a:r>
                      <a:r>
                        <a:rPr lang="vi-VN" sz="2400" dirty="0" smtClean="0">
                          <a:solidFill>
                            <a:schemeClr val="tx1"/>
                          </a:solidFill>
                          <a:latin typeface="+mj-lt"/>
                          <a:cs typeface="Times New Roman" panose="02020603050405020304" pitchFamily="18" charset="0"/>
                        </a:rPr>
                        <a:t>,t</a:t>
                      </a:r>
                      <a:r>
                        <a:rPr lang="en-US" sz="2400" dirty="0" err="1" smtClean="0">
                          <a:solidFill>
                            <a:schemeClr val="tx1"/>
                          </a:solidFill>
                          <a:latin typeface="+mj-lt"/>
                          <a:cs typeface="Times New Roman" panose="02020603050405020304" pitchFamily="18" charset="0"/>
                        </a:rPr>
                        <a:t>hông</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cảm</a:t>
                      </a:r>
                      <a:r>
                        <a:rPr lang="vi-VN" sz="2400" dirty="0" smtClean="0">
                          <a:solidFill>
                            <a:schemeClr val="tx1"/>
                          </a:solidFill>
                          <a:latin typeface="+mj-lt"/>
                          <a:cs typeface="Times New Roman" panose="02020603050405020304" pitchFamily="18" charset="0"/>
                        </a:rPr>
                        <a:t>,đ</a:t>
                      </a:r>
                      <a:r>
                        <a:rPr lang="en-US" sz="2400" dirty="0" err="1" smtClean="0">
                          <a:solidFill>
                            <a:schemeClr val="tx1"/>
                          </a:solidFill>
                          <a:latin typeface="+mj-lt"/>
                          <a:cs typeface="Times New Roman" panose="02020603050405020304" pitchFamily="18" charset="0"/>
                        </a:rPr>
                        <a:t>ồng</a:t>
                      </a:r>
                      <a:r>
                        <a:rPr lang="en-US" sz="2400" dirty="0" smtClean="0">
                          <a:solidFill>
                            <a:schemeClr val="tx1"/>
                          </a:solidFill>
                          <a:latin typeface="+mj-lt"/>
                          <a:cs typeface="Times New Roman" panose="02020603050405020304" pitchFamily="18" charset="0"/>
                        </a:rPr>
                        <a:t> </a:t>
                      </a:r>
                      <a:r>
                        <a:rPr lang="en-US" sz="2400" dirty="0" err="1" smtClean="0">
                          <a:solidFill>
                            <a:schemeClr val="tx1"/>
                          </a:solidFill>
                          <a:latin typeface="+mj-lt"/>
                          <a:cs typeface="Times New Roman" panose="02020603050405020304" pitchFamily="18" charset="0"/>
                        </a:rPr>
                        <a:t>cảm</a:t>
                      </a:r>
                      <a:r>
                        <a:rPr lang="vi-VN" sz="2400" dirty="0" smtClean="0">
                          <a:solidFill>
                            <a:schemeClr val="tx1"/>
                          </a:solidFill>
                          <a:latin typeface="+mj-lt"/>
                          <a:cs typeface="Times New Roman" panose="02020603050405020304" pitchFamily="18" charset="0"/>
                        </a:rPr>
                        <a:t>,...</a:t>
                      </a:r>
                      <a:endParaRPr lang="en-US" sz="2400" dirty="0" smtClean="0">
                        <a:solidFill>
                          <a:schemeClr val="tx1"/>
                        </a:solidFill>
                        <a:latin typeface="+mj-lt"/>
                        <a:cs typeface="Times New Roman" panose="02020603050405020304" pitchFamily="18" charset="0"/>
                      </a:endParaRPr>
                    </a:p>
                  </a:txBody>
                  <a:tcPr/>
                </a:tc>
                <a:extLst>
                  <a:ext uri="{0D108BD9-81ED-4DB2-BD59-A6C34878D82A}">
                    <a16:rowId xmlns:a16="http://schemas.microsoft.com/office/drawing/2014/main" val="3280040705"/>
                  </a:ext>
                </a:extLst>
              </a:tr>
              <a:tr h="1397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j-lt"/>
                          <a:cs typeface="Times New Roman" panose="02020603050405020304" pitchFamily="18" charset="0"/>
                        </a:rPr>
                        <a:t>b) </a:t>
                      </a:r>
                      <a:r>
                        <a:rPr lang="en-US" sz="2400" b="1" dirty="0" err="1" smtClean="0">
                          <a:latin typeface="+mj-lt"/>
                          <a:cs typeface="Times New Roman" panose="02020603050405020304" pitchFamily="18" charset="0"/>
                        </a:rPr>
                        <a:t>Trái</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nghĩa</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với</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nhân</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hậu</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hoặc</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yêu</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thương</a:t>
                      </a:r>
                      <a:r>
                        <a:rPr lang="en-US" sz="2400" b="1" baseline="0" dirty="0" smtClean="0">
                          <a:latin typeface="+mj-lt"/>
                          <a:cs typeface="Times New Roman" panose="02020603050405020304" pitchFamily="18" charset="0"/>
                        </a:rPr>
                        <a:t>”</a:t>
                      </a:r>
                    </a:p>
                    <a:p>
                      <a:pPr algn="l"/>
                      <a:endParaRPr lang="en-US" sz="2400" dirty="0">
                        <a:solidFill>
                          <a:schemeClr val="tx1"/>
                        </a:solidFill>
                        <a:latin typeface="+mj-lt"/>
                      </a:endParaRPr>
                    </a:p>
                  </a:txBody>
                  <a:tcPr/>
                </a:tc>
                <a:tc>
                  <a:txBody>
                    <a:bodyPr/>
                    <a:lstStyle/>
                    <a:p>
                      <a:pPr algn="l"/>
                      <a:r>
                        <a:rPr lang="vi-VN" sz="2800" b="1" baseline="0" dirty="0" smtClean="0">
                          <a:solidFill>
                            <a:srgbClr val="FF0000"/>
                          </a:solidFill>
                          <a:latin typeface="+mj-lt"/>
                          <a:cs typeface="Times New Roman" panose="02020603050405020304" pitchFamily="18" charset="0"/>
                        </a:rPr>
                        <a:t>đ</a:t>
                      </a:r>
                      <a:r>
                        <a:rPr lang="en-US" sz="2800" b="1" baseline="0" dirty="0" err="1" smtClean="0">
                          <a:solidFill>
                            <a:srgbClr val="FF0000"/>
                          </a:solidFill>
                          <a:latin typeface="+mj-lt"/>
                          <a:cs typeface="Times New Roman" panose="02020603050405020304" pitchFamily="18" charset="0"/>
                        </a:rPr>
                        <a:t>ộc</a:t>
                      </a:r>
                      <a:r>
                        <a:rPr lang="en-US" sz="2800" b="1" baseline="0" dirty="0" smtClean="0">
                          <a:solidFill>
                            <a:srgbClr val="FF0000"/>
                          </a:solidFill>
                          <a:latin typeface="+mj-lt"/>
                          <a:cs typeface="Times New Roman" panose="02020603050405020304" pitchFamily="18" charset="0"/>
                        </a:rPr>
                        <a:t> </a:t>
                      </a:r>
                      <a:r>
                        <a:rPr lang="en-US" sz="2800" b="1" baseline="0" dirty="0" err="1" smtClean="0">
                          <a:solidFill>
                            <a:srgbClr val="FF0000"/>
                          </a:solidFill>
                          <a:latin typeface="+mj-lt"/>
                          <a:cs typeface="Times New Roman" panose="02020603050405020304" pitchFamily="18" charset="0"/>
                        </a:rPr>
                        <a:t>ác</a:t>
                      </a:r>
                      <a:r>
                        <a:rPr lang="vi-VN" sz="2800" b="1" baseline="0" dirty="0" smtClean="0">
                          <a:solidFill>
                            <a:srgbClr val="FF0000"/>
                          </a:solidFill>
                          <a:latin typeface="+mj-lt"/>
                          <a:cs typeface="Times New Roman" panose="02020603050405020304" pitchFamily="18" charset="0"/>
                        </a:rPr>
                        <a:t>, </a:t>
                      </a:r>
                      <a:r>
                        <a:rPr lang="vi-VN" sz="2400" b="1" baseline="0" dirty="0" smtClean="0">
                          <a:solidFill>
                            <a:schemeClr val="dk1"/>
                          </a:solidFill>
                          <a:latin typeface="+mj-lt"/>
                          <a:cs typeface="Arial" panose="020B0604020202020204" pitchFamily="34" charset="0"/>
                        </a:rPr>
                        <a:t>h</a:t>
                      </a:r>
                      <a:r>
                        <a:rPr lang="en-US" sz="2400" b="1" dirty="0" err="1" smtClean="0">
                          <a:latin typeface="+mj-lt"/>
                          <a:cs typeface="Arial" panose="020B0604020202020204" pitchFamily="34" charset="0"/>
                        </a:rPr>
                        <a:t>ung</a:t>
                      </a:r>
                      <a:r>
                        <a:rPr lang="en-US" sz="2400" b="1" dirty="0" smtClean="0">
                          <a:latin typeface="+mj-lt"/>
                          <a:cs typeface="Arial" panose="020B0604020202020204" pitchFamily="34" charset="0"/>
                        </a:rPr>
                        <a:t> </a:t>
                      </a:r>
                      <a:r>
                        <a:rPr lang="en-US" sz="2400" b="1" dirty="0" err="1" smtClean="0">
                          <a:latin typeface="+mj-lt"/>
                          <a:cs typeface="Arial" panose="020B0604020202020204" pitchFamily="34" charset="0"/>
                        </a:rPr>
                        <a:t>ác</a:t>
                      </a:r>
                      <a:r>
                        <a:rPr lang="vi-VN" sz="2400" b="1" dirty="0" smtClean="0">
                          <a:latin typeface="+mj-lt"/>
                          <a:cs typeface="Arial" panose="020B0604020202020204" pitchFamily="34" charset="0"/>
                        </a:rPr>
                        <a:t>, n</a:t>
                      </a:r>
                      <a:r>
                        <a:rPr lang="en-US" sz="2400" b="1" dirty="0" err="1" smtClean="0">
                          <a:latin typeface="+mj-lt"/>
                          <a:cs typeface="Arial" panose="020B0604020202020204" pitchFamily="34" charset="0"/>
                        </a:rPr>
                        <a:t>anh</a:t>
                      </a:r>
                      <a:r>
                        <a:rPr lang="en-US" sz="2400" b="1" dirty="0" smtClean="0">
                          <a:latin typeface="+mj-lt"/>
                          <a:cs typeface="Arial" panose="020B0604020202020204" pitchFamily="34" charset="0"/>
                        </a:rPr>
                        <a:t> </a:t>
                      </a:r>
                      <a:r>
                        <a:rPr lang="en-US" sz="2400" b="1" dirty="0" err="1" smtClean="0">
                          <a:latin typeface="+mj-lt"/>
                          <a:cs typeface="Arial" panose="020B0604020202020204" pitchFamily="34" charset="0"/>
                        </a:rPr>
                        <a:t>ác</a:t>
                      </a:r>
                      <a:r>
                        <a:rPr lang="vi-VN" sz="2400" b="1" dirty="0" smtClean="0">
                          <a:latin typeface="+mj-lt"/>
                          <a:cs typeface="Arial" panose="020B0604020202020204" pitchFamily="34" charset="0"/>
                        </a:rPr>
                        <a:t>, t</a:t>
                      </a:r>
                      <a:r>
                        <a:rPr lang="en-US" sz="2400" b="1" dirty="0" err="1" smtClean="0">
                          <a:latin typeface="+mj-lt"/>
                          <a:cs typeface="Arial" panose="020B0604020202020204" pitchFamily="34" charset="0"/>
                        </a:rPr>
                        <a:t>àn</a:t>
                      </a:r>
                      <a:r>
                        <a:rPr lang="en-US" sz="2400" b="1" dirty="0" smtClean="0">
                          <a:latin typeface="+mj-lt"/>
                          <a:cs typeface="Arial" panose="020B0604020202020204" pitchFamily="34" charset="0"/>
                        </a:rPr>
                        <a:t> </a:t>
                      </a:r>
                      <a:r>
                        <a:rPr lang="en-US" sz="2400" b="1" dirty="0" err="1" smtClean="0">
                          <a:latin typeface="+mj-lt"/>
                          <a:cs typeface="Arial" panose="020B0604020202020204" pitchFamily="34" charset="0"/>
                        </a:rPr>
                        <a:t>ác</a:t>
                      </a:r>
                      <a:r>
                        <a:rPr lang="vi-VN" sz="2400" b="1" dirty="0" smtClean="0">
                          <a:latin typeface="+mj-lt"/>
                          <a:cs typeface="Arial" panose="020B0604020202020204" pitchFamily="34" charset="0"/>
                        </a:rPr>
                        <a:t>, t</a:t>
                      </a:r>
                      <a:r>
                        <a:rPr lang="en-US" sz="2400" b="1" dirty="0" err="1" smtClean="0">
                          <a:latin typeface="+mj-lt"/>
                          <a:cs typeface="Arial" panose="020B0604020202020204" pitchFamily="34" charset="0"/>
                        </a:rPr>
                        <a:t>àn</a:t>
                      </a:r>
                      <a:r>
                        <a:rPr lang="en-US" sz="2400" b="1" dirty="0" smtClean="0">
                          <a:latin typeface="+mj-lt"/>
                          <a:cs typeface="Arial" panose="020B0604020202020204" pitchFamily="34" charset="0"/>
                        </a:rPr>
                        <a:t> </a:t>
                      </a:r>
                      <a:r>
                        <a:rPr lang="en-US" sz="2400" b="1" dirty="0" err="1" smtClean="0">
                          <a:latin typeface="+mj-lt"/>
                          <a:cs typeface="Arial" panose="020B0604020202020204" pitchFamily="34" charset="0"/>
                        </a:rPr>
                        <a:t>bạo</a:t>
                      </a:r>
                      <a:r>
                        <a:rPr lang="vi-VN" sz="2400" b="1" dirty="0" smtClean="0">
                          <a:latin typeface="+mj-lt"/>
                          <a:cs typeface="Arial" panose="020B0604020202020204" pitchFamily="34" charset="0"/>
                        </a:rPr>
                        <a:t>, c</a:t>
                      </a:r>
                      <a:r>
                        <a:rPr lang="en-US" sz="2400" b="1" dirty="0" smtClean="0">
                          <a:latin typeface="+mj-lt"/>
                          <a:cs typeface="Arial" panose="020B0604020202020204" pitchFamily="34" charset="0"/>
                        </a:rPr>
                        <a:t>ay </a:t>
                      </a:r>
                      <a:r>
                        <a:rPr lang="en-US" sz="2400" b="1" dirty="0" err="1" smtClean="0">
                          <a:latin typeface="+mj-lt"/>
                          <a:cs typeface="Arial" panose="020B0604020202020204" pitchFamily="34" charset="0"/>
                        </a:rPr>
                        <a:t>độc</a:t>
                      </a:r>
                      <a:r>
                        <a:rPr lang="vi-VN" sz="2400" b="1" dirty="0" smtClean="0">
                          <a:latin typeface="+mj-lt"/>
                          <a:cs typeface="Arial" panose="020B0604020202020204" pitchFamily="34" charset="0"/>
                        </a:rPr>
                        <a:t>, á</a:t>
                      </a:r>
                      <a:r>
                        <a:rPr lang="en-US" sz="2400" b="1" dirty="0" smtClean="0">
                          <a:latin typeface="+mj-lt"/>
                          <a:cs typeface="Arial" panose="020B0604020202020204" pitchFamily="34" charset="0"/>
                        </a:rPr>
                        <a:t>c </a:t>
                      </a:r>
                      <a:r>
                        <a:rPr lang="en-US" sz="2400" b="1" dirty="0" err="1" smtClean="0">
                          <a:latin typeface="+mj-lt"/>
                          <a:cs typeface="Arial" panose="020B0604020202020204" pitchFamily="34" charset="0"/>
                        </a:rPr>
                        <a:t>nghiệt</a:t>
                      </a:r>
                      <a:r>
                        <a:rPr lang="vi-VN" sz="2400" b="1" dirty="0" smtClean="0">
                          <a:latin typeface="+mj-lt"/>
                          <a:cs typeface="Arial" panose="020B0604020202020204" pitchFamily="34" charset="0"/>
                        </a:rPr>
                        <a:t>, h</a:t>
                      </a:r>
                      <a:r>
                        <a:rPr lang="en-US" sz="2400" b="1" dirty="0" err="1" smtClean="0">
                          <a:latin typeface="+mj-lt"/>
                          <a:cs typeface="Arial" panose="020B0604020202020204" pitchFamily="34" charset="0"/>
                        </a:rPr>
                        <a:t>ung</a:t>
                      </a:r>
                      <a:r>
                        <a:rPr lang="en-US" sz="2400" b="1" dirty="0" smtClean="0">
                          <a:latin typeface="+mj-lt"/>
                          <a:cs typeface="Arial" panose="020B0604020202020204" pitchFamily="34" charset="0"/>
                        </a:rPr>
                        <a:t> </a:t>
                      </a:r>
                      <a:r>
                        <a:rPr lang="en-US" sz="2400" b="1" dirty="0" err="1" smtClean="0">
                          <a:latin typeface="+mj-lt"/>
                          <a:cs typeface="Arial" panose="020B0604020202020204" pitchFamily="34" charset="0"/>
                        </a:rPr>
                        <a:t>dữ</a:t>
                      </a:r>
                      <a:r>
                        <a:rPr lang="vi-VN" sz="2400" b="1" dirty="0" smtClean="0">
                          <a:latin typeface="+mj-lt"/>
                          <a:cs typeface="Arial" panose="020B0604020202020204" pitchFamily="34" charset="0"/>
                        </a:rPr>
                        <a:t>, d</a:t>
                      </a:r>
                      <a:r>
                        <a:rPr lang="en-US" sz="2400" b="1" dirty="0" smtClean="0">
                          <a:latin typeface="+mj-lt"/>
                          <a:cs typeface="Arial" panose="020B0604020202020204" pitchFamily="34" charset="0"/>
                        </a:rPr>
                        <a:t>ữ </a:t>
                      </a:r>
                      <a:r>
                        <a:rPr lang="en-US" sz="2400" b="1" dirty="0" err="1" smtClean="0">
                          <a:latin typeface="+mj-lt"/>
                          <a:cs typeface="Arial" panose="020B0604020202020204" pitchFamily="34" charset="0"/>
                        </a:rPr>
                        <a:t>tợn</a:t>
                      </a:r>
                      <a:r>
                        <a:rPr lang="vi-VN" sz="2400" b="1" dirty="0" smtClean="0">
                          <a:latin typeface="+mj-lt"/>
                          <a:cs typeface="Arial" panose="020B0604020202020204" pitchFamily="34" charset="0"/>
                        </a:rPr>
                        <a:t>, d</a:t>
                      </a:r>
                      <a:r>
                        <a:rPr lang="en-US" sz="2400" b="1" dirty="0" smtClean="0">
                          <a:latin typeface="+mj-lt"/>
                          <a:cs typeface="Arial" panose="020B0604020202020204" pitchFamily="34" charset="0"/>
                        </a:rPr>
                        <a:t>ữ </a:t>
                      </a:r>
                      <a:r>
                        <a:rPr lang="en-US" sz="2400" b="1" dirty="0" err="1" smtClean="0">
                          <a:latin typeface="+mj-lt"/>
                          <a:cs typeface="Arial" panose="020B0604020202020204" pitchFamily="34" charset="0"/>
                        </a:rPr>
                        <a:t>dằn</a:t>
                      </a:r>
                      <a:r>
                        <a:rPr lang="vi-VN" sz="2400" b="1" dirty="0" smtClean="0">
                          <a:latin typeface="+mj-lt"/>
                          <a:cs typeface="Arial" panose="020B0604020202020204" pitchFamily="34" charset="0"/>
                        </a:rPr>
                        <a:t>,</a:t>
                      </a:r>
                      <a:r>
                        <a:rPr lang="en-US" sz="2400" b="1" dirty="0" smtClean="0">
                          <a:latin typeface="+mj-lt"/>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7877702"/>
                  </a:ext>
                </a:extLst>
              </a:tr>
              <a:tr h="879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j-lt"/>
                          <a:cs typeface="Times New Roman" panose="02020603050405020304" pitchFamily="18" charset="0"/>
                        </a:rPr>
                        <a:t>c) </a:t>
                      </a:r>
                      <a:r>
                        <a:rPr lang="en-US" sz="2400" b="1" dirty="0" err="1" smtClean="0">
                          <a:latin typeface="+mj-lt"/>
                          <a:cs typeface="Times New Roman" panose="02020603050405020304" pitchFamily="18" charset="0"/>
                        </a:rPr>
                        <a:t>Thể</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hiện</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tinh</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thần</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đùm</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bọc</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giúp</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đỡ</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đồng</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loại</a:t>
                      </a:r>
                      <a:endParaRPr lang="en-US" sz="2400" b="1" baseline="0" dirty="0" smtClean="0">
                        <a:latin typeface="+mj-lt"/>
                        <a:cs typeface="Times New Roman" panose="02020603050405020304" pitchFamily="18" charset="0"/>
                      </a:endParaRPr>
                    </a:p>
                    <a:p>
                      <a:pPr algn="l"/>
                      <a:endParaRPr lang="en-US" sz="2400" dirty="0">
                        <a:solidFill>
                          <a:schemeClr val="tx1"/>
                        </a:solidFill>
                        <a:latin typeface="+mj-lt"/>
                      </a:endParaRPr>
                    </a:p>
                  </a:txBody>
                  <a:tcPr/>
                </a:tc>
                <a:tc>
                  <a:txBody>
                    <a:bodyPr/>
                    <a:lstStyle/>
                    <a:p>
                      <a:pPr algn="l"/>
                      <a:r>
                        <a:rPr lang="vi-VN" sz="2400" b="1" baseline="0" dirty="0" smtClean="0">
                          <a:solidFill>
                            <a:srgbClr val="FF0000"/>
                          </a:solidFill>
                          <a:latin typeface="+mj-lt"/>
                          <a:cs typeface="Times New Roman" panose="02020603050405020304" pitchFamily="18" charset="0"/>
                        </a:rPr>
                        <a:t>c</a:t>
                      </a:r>
                      <a:r>
                        <a:rPr lang="en-US" sz="2400" b="1" baseline="0" dirty="0" err="1" smtClean="0">
                          <a:solidFill>
                            <a:srgbClr val="FF0000"/>
                          </a:solidFill>
                          <a:latin typeface="+mj-lt"/>
                          <a:cs typeface="Times New Roman" panose="02020603050405020304" pitchFamily="18" charset="0"/>
                        </a:rPr>
                        <a:t>ưu</a:t>
                      </a:r>
                      <a:r>
                        <a:rPr lang="en-US" sz="2400" b="1" baseline="0" dirty="0" smtClean="0">
                          <a:solidFill>
                            <a:srgbClr val="FF0000"/>
                          </a:solidFill>
                          <a:latin typeface="+mj-lt"/>
                          <a:cs typeface="Times New Roman" panose="02020603050405020304" pitchFamily="18" charset="0"/>
                        </a:rPr>
                        <a:t> </a:t>
                      </a:r>
                      <a:r>
                        <a:rPr lang="en-US" sz="2400" b="1" baseline="0" dirty="0" err="1" smtClean="0">
                          <a:solidFill>
                            <a:srgbClr val="FF0000"/>
                          </a:solidFill>
                          <a:latin typeface="+mj-lt"/>
                          <a:cs typeface="Times New Roman" panose="02020603050405020304" pitchFamily="18" charset="0"/>
                        </a:rPr>
                        <a:t>mang</a:t>
                      </a:r>
                      <a:r>
                        <a:rPr lang="vi-VN" sz="2400" b="1" baseline="0" dirty="0" smtClean="0">
                          <a:solidFill>
                            <a:srgbClr val="FF0000"/>
                          </a:solidFill>
                          <a:latin typeface="+mj-lt"/>
                          <a:cs typeface="Times New Roman" panose="02020603050405020304" pitchFamily="18" charset="0"/>
                        </a:rPr>
                        <a:t>, </a:t>
                      </a:r>
                      <a:r>
                        <a:rPr lang="vi-VN" sz="2400" b="1" baseline="0" dirty="0" smtClean="0">
                          <a:solidFill>
                            <a:schemeClr val="dk1"/>
                          </a:solidFill>
                          <a:latin typeface="+mj-lt"/>
                          <a:cs typeface="Times New Roman" panose="02020603050405020304" pitchFamily="18" charset="0"/>
                        </a:rPr>
                        <a:t>c</a:t>
                      </a:r>
                      <a:r>
                        <a:rPr lang="en-US" sz="2400" b="1" dirty="0" err="1" smtClean="0">
                          <a:latin typeface="+mj-lt"/>
                          <a:cs typeface="Times New Roman" panose="02020603050405020304" pitchFamily="18" charset="0"/>
                        </a:rPr>
                        <a:t>ứu</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giúp</a:t>
                      </a:r>
                      <a:r>
                        <a:rPr lang="vi-VN" sz="2400" b="1" dirty="0" smtClean="0">
                          <a:latin typeface="+mj-lt"/>
                          <a:cs typeface="Times New Roman" panose="02020603050405020304" pitchFamily="18" charset="0"/>
                        </a:rPr>
                        <a:t>, c</a:t>
                      </a:r>
                      <a:r>
                        <a:rPr lang="en-US" sz="2400" b="1" dirty="0" err="1" smtClean="0">
                          <a:latin typeface="+mj-lt"/>
                          <a:cs typeface="Times New Roman" panose="02020603050405020304" pitchFamily="18" charset="0"/>
                        </a:rPr>
                        <a:t>ứu</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trợ</a:t>
                      </a:r>
                      <a:r>
                        <a:rPr lang="vi-VN" sz="2400" b="1" dirty="0" smtClean="0">
                          <a:latin typeface="+mj-lt"/>
                          <a:cs typeface="Times New Roman" panose="02020603050405020304" pitchFamily="18" charset="0"/>
                        </a:rPr>
                        <a:t>, ủ</a:t>
                      </a:r>
                      <a:r>
                        <a:rPr lang="en-US" sz="2400" b="1" dirty="0" smtClean="0">
                          <a:latin typeface="+mj-lt"/>
                          <a:cs typeface="Times New Roman" panose="02020603050405020304" pitchFamily="18" charset="0"/>
                        </a:rPr>
                        <a:t>ng </a:t>
                      </a:r>
                      <a:r>
                        <a:rPr lang="en-US" sz="2400" b="1" dirty="0" err="1" smtClean="0">
                          <a:latin typeface="+mj-lt"/>
                          <a:cs typeface="Times New Roman" panose="02020603050405020304" pitchFamily="18" charset="0"/>
                        </a:rPr>
                        <a:t>hộ</a:t>
                      </a:r>
                      <a:r>
                        <a:rPr lang="vi-VN" sz="2400" b="1" dirty="0" smtClean="0">
                          <a:latin typeface="+mj-lt"/>
                          <a:cs typeface="Times New Roman" panose="02020603050405020304" pitchFamily="18" charset="0"/>
                        </a:rPr>
                        <a:t>, h</a:t>
                      </a:r>
                      <a:r>
                        <a:rPr lang="en-US" sz="2400" b="1" dirty="0" smtClean="0">
                          <a:latin typeface="+mj-lt"/>
                          <a:cs typeface="Times New Roman" panose="02020603050405020304" pitchFamily="18" charset="0"/>
                        </a:rPr>
                        <a:t>ỗ </a:t>
                      </a:r>
                      <a:r>
                        <a:rPr lang="en-US" sz="2400" b="1" dirty="0" err="1" smtClean="0">
                          <a:latin typeface="+mj-lt"/>
                          <a:cs typeface="Times New Roman" panose="02020603050405020304" pitchFamily="18" charset="0"/>
                        </a:rPr>
                        <a:t>trợ</a:t>
                      </a:r>
                      <a:r>
                        <a:rPr lang="vi-VN" sz="2400" b="1" dirty="0" smtClean="0">
                          <a:latin typeface="+mj-lt"/>
                          <a:cs typeface="Times New Roman" panose="02020603050405020304" pitchFamily="18" charset="0"/>
                        </a:rPr>
                        <a:t>, b</a:t>
                      </a:r>
                      <a:r>
                        <a:rPr lang="en-US" sz="2400" b="1" dirty="0" err="1" smtClean="0">
                          <a:latin typeface="+mj-lt"/>
                          <a:cs typeface="Times New Roman" panose="02020603050405020304" pitchFamily="18" charset="0"/>
                        </a:rPr>
                        <a:t>ênh</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vực</a:t>
                      </a:r>
                      <a:r>
                        <a:rPr lang="vi-VN" sz="2400" b="1" dirty="0" smtClean="0">
                          <a:latin typeface="+mj-lt"/>
                          <a:cs typeface="Times New Roman" panose="02020603050405020304" pitchFamily="18" charset="0"/>
                        </a:rPr>
                        <a:t>, b</a:t>
                      </a:r>
                      <a:r>
                        <a:rPr lang="en-US" sz="2400" b="1" dirty="0" err="1" smtClean="0">
                          <a:latin typeface="+mj-lt"/>
                          <a:cs typeface="Times New Roman" panose="02020603050405020304" pitchFamily="18" charset="0"/>
                        </a:rPr>
                        <a:t>ảo</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vệ</a:t>
                      </a:r>
                      <a:r>
                        <a:rPr lang="vi-VN" sz="2400" b="1" dirty="0" smtClean="0">
                          <a:latin typeface="+mj-lt"/>
                          <a:cs typeface="Times New Roman" panose="02020603050405020304" pitchFamily="18" charset="0"/>
                        </a:rPr>
                        <a:t>, c</a:t>
                      </a:r>
                      <a:r>
                        <a:rPr lang="en-US" sz="2400" b="1" dirty="0" smtClean="0">
                          <a:latin typeface="+mj-lt"/>
                          <a:cs typeface="Times New Roman" panose="02020603050405020304" pitchFamily="18" charset="0"/>
                        </a:rPr>
                        <a:t>he </a:t>
                      </a:r>
                      <a:r>
                        <a:rPr lang="en-US" sz="2400" b="1" dirty="0" err="1" smtClean="0">
                          <a:latin typeface="+mj-lt"/>
                          <a:cs typeface="Times New Roman" panose="02020603050405020304" pitchFamily="18" charset="0"/>
                        </a:rPr>
                        <a:t>chở</a:t>
                      </a:r>
                      <a:r>
                        <a:rPr lang="vi-VN" sz="2400" b="1" dirty="0" smtClean="0">
                          <a:latin typeface="+mj-lt"/>
                          <a:cs typeface="Times New Roman" panose="02020603050405020304" pitchFamily="18" charset="0"/>
                        </a:rPr>
                        <a:t>, c</a:t>
                      </a:r>
                      <a:r>
                        <a:rPr lang="en-US" sz="2400" b="1" dirty="0" smtClean="0">
                          <a:latin typeface="+mj-lt"/>
                          <a:cs typeface="Times New Roman" panose="02020603050405020304" pitchFamily="18" charset="0"/>
                        </a:rPr>
                        <a:t>he </a:t>
                      </a:r>
                      <a:r>
                        <a:rPr lang="en-US" sz="2400" b="1" dirty="0" err="1" smtClean="0">
                          <a:latin typeface="+mj-lt"/>
                          <a:cs typeface="Times New Roman" panose="02020603050405020304" pitchFamily="18" charset="0"/>
                        </a:rPr>
                        <a:t>chắn</a:t>
                      </a:r>
                      <a:r>
                        <a:rPr lang="vi-VN" sz="2400" b="1" dirty="0" smtClean="0">
                          <a:latin typeface="+mj-lt"/>
                          <a:cs typeface="Times New Roman" panose="02020603050405020304" pitchFamily="18" charset="0"/>
                        </a:rPr>
                        <a:t>, c</a:t>
                      </a:r>
                      <a:r>
                        <a:rPr lang="en-US" sz="2400" b="1" dirty="0" smtClean="0">
                          <a:latin typeface="+mj-lt"/>
                          <a:cs typeface="Times New Roman" panose="02020603050405020304" pitchFamily="18" charset="0"/>
                        </a:rPr>
                        <a:t>he </a:t>
                      </a:r>
                      <a:r>
                        <a:rPr lang="en-US" sz="2400" b="1" dirty="0" err="1" smtClean="0">
                          <a:latin typeface="+mj-lt"/>
                          <a:cs typeface="Times New Roman" panose="02020603050405020304" pitchFamily="18" charset="0"/>
                        </a:rPr>
                        <a:t>đỡ</a:t>
                      </a:r>
                      <a:r>
                        <a:rPr lang="vi-VN" sz="2400" b="1" dirty="0" smtClean="0">
                          <a:latin typeface="+mj-lt"/>
                          <a:cs typeface="Times New Roman" panose="02020603050405020304" pitchFamily="18" charset="0"/>
                        </a:rPr>
                        <a:t>, n</a:t>
                      </a:r>
                      <a:r>
                        <a:rPr lang="en-US" sz="2400" b="1" dirty="0" err="1" smtClean="0">
                          <a:latin typeface="+mj-lt"/>
                          <a:cs typeface="Times New Roman" panose="02020603050405020304" pitchFamily="18" charset="0"/>
                        </a:rPr>
                        <a:t>âng</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đỡ</a:t>
                      </a:r>
                      <a:r>
                        <a:rPr lang="vi-VN" sz="2400" b="1" dirty="0" smtClean="0">
                          <a:latin typeface="+mj-lt"/>
                          <a:cs typeface="Times New Roman" panose="02020603050405020304" pitchFamily="18" charset="0"/>
                        </a:rPr>
                        <a:t>, </a:t>
                      </a:r>
                      <a:r>
                        <a:rPr lang="en-US" sz="2400" b="1" dirty="0" smtClean="0">
                          <a:latin typeface="+mj-lt"/>
                          <a:cs typeface="Times New Roman" panose="02020603050405020304" pitchFamily="18" charset="0"/>
                        </a:rPr>
                        <a:t>…</a:t>
                      </a:r>
                    </a:p>
                    <a:p>
                      <a:pPr algn="l"/>
                      <a:endParaRPr lang="en-US" sz="2400" b="1" dirty="0">
                        <a:solidFill>
                          <a:srgbClr val="FF0000"/>
                        </a:solidFill>
                        <a:latin typeface="+mj-lt"/>
                      </a:endParaRPr>
                    </a:p>
                  </a:txBody>
                  <a:tcPr/>
                </a:tc>
                <a:extLst>
                  <a:ext uri="{0D108BD9-81ED-4DB2-BD59-A6C34878D82A}">
                    <a16:rowId xmlns:a16="http://schemas.microsoft.com/office/drawing/2014/main" val="1947022151"/>
                  </a:ext>
                </a:extLst>
              </a:tr>
              <a:tr h="879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j-lt"/>
                          <a:cs typeface="Times New Roman" panose="02020603050405020304" pitchFamily="18" charset="0"/>
                        </a:rPr>
                        <a:t>d) </a:t>
                      </a:r>
                      <a:r>
                        <a:rPr lang="en-US" sz="2400" b="1" dirty="0" err="1" smtClean="0">
                          <a:latin typeface="+mj-lt"/>
                          <a:cs typeface="Times New Roman" panose="02020603050405020304" pitchFamily="18" charset="0"/>
                        </a:rPr>
                        <a:t>Trái</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nghĩa</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với</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đùm</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bọc</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hoặc</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giúp</a:t>
                      </a:r>
                      <a:r>
                        <a:rPr lang="en-US" sz="2400" b="1" baseline="0" dirty="0" smtClean="0">
                          <a:latin typeface="+mj-lt"/>
                          <a:cs typeface="Times New Roman" panose="02020603050405020304" pitchFamily="18" charset="0"/>
                        </a:rPr>
                        <a:t> </a:t>
                      </a:r>
                      <a:r>
                        <a:rPr lang="en-US" sz="2400" b="1" baseline="0" dirty="0" err="1" smtClean="0">
                          <a:latin typeface="+mj-lt"/>
                          <a:cs typeface="Times New Roman" panose="02020603050405020304" pitchFamily="18" charset="0"/>
                        </a:rPr>
                        <a:t>đỡ</a:t>
                      </a:r>
                      <a:r>
                        <a:rPr lang="en-US" sz="2400" b="1" baseline="0" dirty="0" smtClean="0">
                          <a:latin typeface="+mj-lt"/>
                          <a:cs typeface="Times New Roman" panose="02020603050405020304" pitchFamily="18" charset="0"/>
                        </a:rPr>
                        <a:t>”</a:t>
                      </a:r>
                    </a:p>
                    <a:p>
                      <a:pPr algn="l"/>
                      <a:endParaRPr lang="en-US" sz="2400" dirty="0">
                        <a:solidFill>
                          <a:schemeClr val="tx1"/>
                        </a:solidFill>
                        <a:latin typeface="+mj-lt"/>
                      </a:endParaRPr>
                    </a:p>
                  </a:txBody>
                  <a:tcPr/>
                </a:tc>
                <a:tc>
                  <a:txBody>
                    <a:bodyPr/>
                    <a:lstStyle/>
                    <a:p>
                      <a:pPr algn="l"/>
                      <a:r>
                        <a:rPr lang="en-US" sz="2400" b="1" baseline="0" dirty="0" err="1" smtClean="0">
                          <a:solidFill>
                            <a:srgbClr val="FF0000"/>
                          </a:solidFill>
                          <a:latin typeface="+mj-lt"/>
                          <a:cs typeface="Times New Roman" panose="02020603050405020304" pitchFamily="18" charset="0"/>
                        </a:rPr>
                        <a:t>ức</a:t>
                      </a:r>
                      <a:r>
                        <a:rPr lang="en-US" sz="2400" b="1" baseline="0" dirty="0" smtClean="0">
                          <a:solidFill>
                            <a:srgbClr val="FF0000"/>
                          </a:solidFill>
                          <a:latin typeface="+mj-lt"/>
                          <a:cs typeface="Times New Roman" panose="02020603050405020304" pitchFamily="18" charset="0"/>
                        </a:rPr>
                        <a:t> </a:t>
                      </a:r>
                      <a:r>
                        <a:rPr lang="en-US" sz="2400" b="1" baseline="0" dirty="0" err="1" smtClean="0">
                          <a:solidFill>
                            <a:srgbClr val="FF0000"/>
                          </a:solidFill>
                          <a:latin typeface="+mj-lt"/>
                          <a:cs typeface="Times New Roman" panose="02020603050405020304" pitchFamily="18" charset="0"/>
                        </a:rPr>
                        <a:t>hiếp</a:t>
                      </a:r>
                      <a:r>
                        <a:rPr lang="vi-VN" sz="2400" b="1" baseline="0" dirty="0" smtClean="0">
                          <a:latin typeface="+mj-lt"/>
                          <a:cs typeface="Times New Roman" panose="02020603050405020304" pitchFamily="18" charset="0"/>
                        </a:rPr>
                        <a:t>, ă</a:t>
                      </a:r>
                      <a:r>
                        <a:rPr lang="en-US" sz="2400" b="1" dirty="0" smtClean="0">
                          <a:latin typeface="+mj-lt"/>
                          <a:cs typeface="Times New Roman" panose="02020603050405020304" pitchFamily="18" charset="0"/>
                        </a:rPr>
                        <a:t>n </a:t>
                      </a:r>
                      <a:r>
                        <a:rPr lang="en-US" sz="2400" b="1" dirty="0" err="1" smtClean="0">
                          <a:latin typeface="+mj-lt"/>
                          <a:cs typeface="Times New Roman" panose="02020603050405020304" pitchFamily="18" charset="0"/>
                        </a:rPr>
                        <a:t>hiếp</a:t>
                      </a:r>
                      <a:r>
                        <a:rPr lang="vi-VN" sz="2400" b="1" dirty="0" smtClean="0">
                          <a:latin typeface="+mj-lt"/>
                          <a:cs typeface="Times New Roman" panose="02020603050405020304" pitchFamily="18" charset="0"/>
                        </a:rPr>
                        <a:t>,</a:t>
                      </a:r>
                      <a:r>
                        <a:rPr lang="vi-VN" sz="2400" b="1" baseline="0" dirty="0" smtClean="0">
                          <a:latin typeface="+mj-lt"/>
                          <a:cs typeface="Times New Roman" panose="02020603050405020304" pitchFamily="18" charset="0"/>
                        </a:rPr>
                        <a:t> h</a:t>
                      </a:r>
                      <a:r>
                        <a:rPr lang="en-US" sz="2400" b="1" dirty="0" smtClean="0">
                          <a:latin typeface="+mj-lt"/>
                          <a:cs typeface="Times New Roman" panose="02020603050405020304" pitchFamily="18" charset="0"/>
                        </a:rPr>
                        <a:t>à </a:t>
                      </a:r>
                      <a:r>
                        <a:rPr lang="en-US" sz="2400" b="1" dirty="0" err="1" smtClean="0">
                          <a:latin typeface="+mj-lt"/>
                          <a:cs typeface="Times New Roman" panose="02020603050405020304" pitchFamily="18" charset="0"/>
                        </a:rPr>
                        <a:t>hiếp</a:t>
                      </a:r>
                      <a:r>
                        <a:rPr lang="vi-VN" sz="2400" b="1" dirty="0" smtClean="0">
                          <a:latin typeface="+mj-lt"/>
                          <a:cs typeface="Times New Roman" panose="02020603050405020304" pitchFamily="18" charset="0"/>
                        </a:rPr>
                        <a:t>, b</a:t>
                      </a:r>
                      <a:r>
                        <a:rPr lang="en-US" sz="2400" b="1" dirty="0" err="1" smtClean="0">
                          <a:latin typeface="+mj-lt"/>
                          <a:cs typeface="Times New Roman" panose="02020603050405020304" pitchFamily="18" charset="0"/>
                        </a:rPr>
                        <a:t>ắt</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nạt</a:t>
                      </a:r>
                      <a:r>
                        <a:rPr lang="vi-VN" sz="2400" b="1" dirty="0" smtClean="0">
                          <a:latin typeface="+mj-lt"/>
                          <a:cs typeface="Times New Roman" panose="02020603050405020304" pitchFamily="18" charset="0"/>
                        </a:rPr>
                        <a:t>, h</a:t>
                      </a:r>
                      <a:r>
                        <a:rPr lang="en-US" sz="2400" b="1" dirty="0" err="1" smtClean="0">
                          <a:latin typeface="+mj-lt"/>
                          <a:cs typeface="Times New Roman" panose="02020603050405020304" pitchFamily="18" charset="0"/>
                        </a:rPr>
                        <a:t>ành</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hạ</a:t>
                      </a:r>
                      <a:r>
                        <a:rPr lang="vi-VN" sz="2400" b="1" dirty="0" smtClean="0">
                          <a:latin typeface="+mj-lt"/>
                          <a:cs typeface="Times New Roman" panose="02020603050405020304" pitchFamily="18" charset="0"/>
                        </a:rPr>
                        <a:t>, đ</a:t>
                      </a:r>
                      <a:r>
                        <a:rPr lang="en-US" sz="2400" b="1" dirty="0" err="1" smtClean="0">
                          <a:latin typeface="+mj-lt"/>
                          <a:cs typeface="Times New Roman" panose="02020603050405020304" pitchFamily="18" charset="0"/>
                        </a:rPr>
                        <a:t>ánh</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đập</a:t>
                      </a:r>
                      <a:r>
                        <a:rPr lang="vi-VN" sz="2400" b="1" dirty="0" smtClean="0">
                          <a:latin typeface="+mj-lt"/>
                          <a:cs typeface="Times New Roman" panose="02020603050405020304" pitchFamily="18" charset="0"/>
                        </a:rPr>
                        <a:t>, á</a:t>
                      </a:r>
                      <a:r>
                        <a:rPr lang="en-US" sz="2400" b="1" dirty="0" smtClean="0">
                          <a:latin typeface="+mj-lt"/>
                          <a:cs typeface="Times New Roman" panose="02020603050405020304" pitchFamily="18" charset="0"/>
                        </a:rPr>
                        <a:t>p </a:t>
                      </a:r>
                      <a:r>
                        <a:rPr lang="en-US" sz="2400" b="1" dirty="0" err="1" smtClean="0">
                          <a:latin typeface="+mj-lt"/>
                          <a:cs typeface="Times New Roman" panose="02020603050405020304" pitchFamily="18" charset="0"/>
                        </a:rPr>
                        <a:t>bức</a:t>
                      </a:r>
                      <a:r>
                        <a:rPr lang="vi-VN" sz="2400" b="1" dirty="0" smtClean="0">
                          <a:latin typeface="+mj-lt"/>
                          <a:cs typeface="Times New Roman" panose="02020603050405020304" pitchFamily="18" charset="0"/>
                        </a:rPr>
                        <a:t>, b</a:t>
                      </a:r>
                      <a:r>
                        <a:rPr lang="en-US" sz="2400" b="1" dirty="0" err="1" smtClean="0">
                          <a:latin typeface="+mj-lt"/>
                          <a:cs typeface="Times New Roman" panose="02020603050405020304" pitchFamily="18" charset="0"/>
                        </a:rPr>
                        <a:t>óc</a:t>
                      </a:r>
                      <a:r>
                        <a:rPr lang="en-US" sz="2400" b="1" dirty="0" smtClean="0">
                          <a:latin typeface="+mj-lt"/>
                          <a:cs typeface="Times New Roman" panose="02020603050405020304" pitchFamily="18" charset="0"/>
                        </a:rPr>
                        <a:t> </a:t>
                      </a:r>
                      <a:r>
                        <a:rPr lang="en-US" sz="2400" b="1" dirty="0" err="1" smtClean="0">
                          <a:latin typeface="+mj-lt"/>
                          <a:cs typeface="Times New Roman" panose="02020603050405020304" pitchFamily="18" charset="0"/>
                        </a:rPr>
                        <a:t>lột</a:t>
                      </a:r>
                      <a:r>
                        <a:rPr lang="vi-VN" sz="2400" b="1" dirty="0" smtClean="0">
                          <a:latin typeface="+mj-lt"/>
                          <a:cs typeface="Times New Roman" panose="02020603050405020304" pitchFamily="18" charset="0"/>
                        </a:rPr>
                        <a:t>, </a:t>
                      </a:r>
                      <a:r>
                        <a:rPr lang="en-US" sz="2400" b="1" dirty="0" smtClean="0">
                          <a:latin typeface="+mj-lt"/>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latin typeface="+mj-lt"/>
                        <a:cs typeface="Times New Roman" panose="02020603050405020304" pitchFamily="18" charset="0"/>
                      </a:endParaRPr>
                    </a:p>
                    <a:p>
                      <a:pPr algn="l"/>
                      <a:endParaRPr lang="en-US" sz="2400" dirty="0">
                        <a:solidFill>
                          <a:schemeClr val="tx1"/>
                        </a:solidFill>
                        <a:latin typeface="+mj-lt"/>
                      </a:endParaRPr>
                    </a:p>
                  </a:txBody>
                  <a:tcPr/>
                </a:tc>
                <a:extLst>
                  <a:ext uri="{0D108BD9-81ED-4DB2-BD59-A6C34878D82A}">
                    <a16:rowId xmlns:a16="http://schemas.microsoft.com/office/drawing/2014/main" val="3700093560"/>
                  </a:ext>
                </a:extLst>
              </a:tr>
            </a:tbl>
          </a:graphicData>
        </a:graphic>
      </p:graphicFrame>
    </p:spTree>
    <p:extLst>
      <p:ext uri="{BB962C8B-B14F-4D97-AF65-F5344CB8AC3E}">
        <p14:creationId xmlns:p14="http://schemas.microsoft.com/office/powerpoint/2010/main" val="2090351004"/>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4"/>
            <a:ext cx="12192000" cy="6858000"/>
          </a:xfrm>
          <a:prstGeom prst="rect">
            <a:avLst/>
          </a:prstGeom>
        </p:spPr>
      </p:pic>
      <p:sp>
        <p:nvSpPr>
          <p:cNvPr id="4" name="TextBox 3"/>
          <p:cNvSpPr txBox="1"/>
          <p:nvPr/>
        </p:nvSpPr>
        <p:spPr>
          <a:xfrm>
            <a:off x="1183715" y="334600"/>
            <a:ext cx="2061783"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Lòng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57341" y="323243"/>
            <a:ext cx="8246361" cy="954107"/>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Vì</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hơn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vì</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mình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vì</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mà</a:t>
            </a:r>
            <a:r>
              <a:rPr lang="en-US" sz="2800" b="1" dirty="0" smtClean="0">
                <a:solidFill>
                  <a:srgbClr val="0070C0"/>
                </a:solidFill>
                <a:latin typeface="Times New Roman" panose="02020603050405020304" pitchFamily="18" charset="0"/>
                <a:cs typeface="Times New Roman" panose="02020603050405020304" pitchFamily="18" charset="0"/>
              </a:rPr>
              <a:t> hi </a:t>
            </a:r>
            <a:r>
              <a:rPr lang="en-US" sz="2800" b="1" dirty="0" err="1" smtClean="0">
                <a:solidFill>
                  <a:srgbClr val="0070C0"/>
                </a:solidFill>
                <a:latin typeface="Times New Roman" panose="02020603050405020304" pitchFamily="18" charset="0"/>
                <a:cs typeface="Times New Roman" panose="02020603050405020304" pitchFamily="18" charset="0"/>
              </a:rPr>
              <a:t>sinh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lợi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ích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nhân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25351" y="1147499"/>
            <a:ext cx="2202847"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ái</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1884" y="1133819"/>
            <a:ext cx="4724371"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Tình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cảm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thân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thiết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yêu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mến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68801" y="1659292"/>
            <a:ext cx="172675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Độ</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53602" y="1659861"/>
            <a:ext cx="5728835"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tính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cao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thượng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bao</a:t>
            </a:r>
            <a:r>
              <a:rPr lang="en-US" sz="2800" b="1" dirty="0" smtClean="0">
                <a:solidFill>
                  <a:srgbClr val="0070C0"/>
                </a:solidFill>
                <a:latin typeface="Times New Roman" panose="02020603050405020304" pitchFamily="18" charset="0"/>
                <a:cs typeface="Times New Roman" panose="02020603050405020304" pitchFamily="18" charset="0"/>
              </a:rPr>
              <a:t> dung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81653" y="2260447"/>
            <a:ext cx="1851789"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Đồng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885049" y="2274620"/>
            <a:ext cx="5258042"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Cùng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chung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cảm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xúc</a:t>
            </a:r>
            <a:r>
              <a:rPr lang="en-US" sz="2800" b="1" dirty="0" smtClean="0">
                <a:solidFill>
                  <a:srgbClr val="0070C0"/>
                </a:solidFill>
                <a:latin typeface="Times New Roman" panose="02020603050405020304" pitchFamily="18" charset="0"/>
                <a:cs typeface="Times New Roman" panose="02020603050405020304" pitchFamily="18" charset="0"/>
              </a:rPr>
              <a:t>, ý </a:t>
            </a:r>
            <a:r>
              <a:rPr lang="en-US" sz="2800" b="1" dirty="0" err="1" smtClean="0">
                <a:solidFill>
                  <a:srgbClr val="0070C0"/>
                </a:solidFill>
                <a:latin typeface="Times New Roman" panose="02020603050405020304" pitchFamily="18" charset="0"/>
                <a:cs typeface="Times New Roman" panose="02020603050405020304" pitchFamily="18" charset="0"/>
              </a:rPr>
              <a:t>nghĩ</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38199" y="2854436"/>
            <a:ext cx="1572866"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Nanh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ác</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599845" y="2815379"/>
            <a:ext cx="2428452"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Độc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dữ</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tợn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04935" y="3404892"/>
            <a:ext cx="1552028"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Cay </a:t>
            </a:r>
            <a:r>
              <a:rPr lang="en-US" sz="2800" b="1" dirty="0" err="1" smtClean="0">
                <a:solidFill>
                  <a:srgbClr val="FF0000"/>
                </a:solidFill>
                <a:latin typeface="Times New Roman" panose="02020603050405020304" pitchFamily="18" charset="0"/>
                <a:cs typeface="Times New Roman" panose="02020603050405020304" pitchFamily="18" charset="0"/>
              </a:rPr>
              <a:t>độc</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408607" y="3385671"/>
            <a:ext cx="9478593" cy="954107"/>
          </a:xfrm>
          <a:prstGeom prst="rect">
            <a:avLst/>
          </a:prstGeom>
          <a:noFill/>
        </p:spPr>
        <p:txBody>
          <a:bodyPr wrap="square" rtlCol="0">
            <a:spAutoFit/>
          </a:bodyPr>
          <a:lstStyle/>
          <a:p>
            <a:pPr algn="just"/>
            <a:r>
              <a:rPr lang="en-US" sz="2800" b="1" dirty="0" err="1" smtClean="0">
                <a:solidFill>
                  <a:srgbClr val="0070C0"/>
                </a:solidFill>
                <a:latin typeface="Times New Roman" panose="02020603050405020304" pitchFamily="18" charset="0"/>
                <a:cs typeface="Times New Roman" panose="02020603050405020304" pitchFamily="18" charset="0"/>
              </a:rPr>
              <a:t>Chỉ</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những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thâm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hiểm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đau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khổ</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cực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độ</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04935" y="4344676"/>
            <a:ext cx="1547218"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Cứu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trợ</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566256" y="4349593"/>
            <a:ext cx="4316457"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Giúp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đỡ</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cho</a:t>
            </a:r>
            <a:r>
              <a:rPr lang="en-US" sz="2800" b="1" dirty="0" smtClean="0">
                <a:solidFill>
                  <a:srgbClr val="0070C0"/>
                </a:solidFill>
                <a:latin typeface="Times New Roman" panose="02020603050405020304" pitchFamily="18" charset="0"/>
                <a:cs typeface="Times New Roman" panose="02020603050405020304" pitchFamily="18" charset="0"/>
              </a:rPr>
              <a:t> qua </a:t>
            </a:r>
            <a:r>
              <a:rPr lang="en-US" sz="2800" b="1" dirty="0" err="1" smtClean="0">
                <a:solidFill>
                  <a:srgbClr val="0070C0"/>
                </a:solidFill>
                <a:latin typeface="Times New Roman" panose="02020603050405020304" pitchFamily="18" charset="0"/>
                <a:cs typeface="Times New Roman" panose="02020603050405020304" pitchFamily="18" charset="0"/>
              </a:rPr>
              <a:t>khó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khăn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25058" y="4870718"/>
            <a:ext cx="1745991"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Bênh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vực</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636323" y="4882628"/>
            <a:ext cx="5854594"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Đứng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về</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cùng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phía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ủng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hộ</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bảo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vệ</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flipH="1">
            <a:off x="947348" y="5396015"/>
            <a:ext cx="1486948"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bức</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310005" y="5410036"/>
            <a:ext cx="7378222"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Dùng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sức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mạnh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bắt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mọi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phải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theo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mình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39117" y="5919235"/>
            <a:ext cx="1370888"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Bóc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lột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434296" y="5924879"/>
            <a:ext cx="8235966"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Chiếm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đoạt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khác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bằng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quyền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hành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địa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vị</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8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1000"/>
                                        <p:tgtEl>
                                          <p:spTgt spid="23"/>
                                        </p:tgtEl>
                                      </p:cBhvr>
                                    </p:animEffect>
                                    <p:anim calcmode="lin" valueType="num">
                                      <p:cBhvr>
                                        <p:cTn id="141" dur="1000" fill="hold"/>
                                        <p:tgtEl>
                                          <p:spTgt spid="23"/>
                                        </p:tgtEl>
                                        <p:attrNameLst>
                                          <p:attrName>ppt_x</p:attrName>
                                        </p:attrNameLst>
                                      </p:cBhvr>
                                      <p:tavLst>
                                        <p:tav tm="0">
                                          <p:val>
                                            <p:strVal val="#ppt_x"/>
                                          </p:val>
                                        </p:tav>
                                        <p:tav tm="100000">
                                          <p:val>
                                            <p:strVal val="#ppt_x"/>
                                          </p:val>
                                        </p:tav>
                                      </p:tavLst>
                                    </p:anim>
                                    <p:anim calcmode="lin" valueType="num">
                                      <p:cBhvr>
                                        <p:cTn id="1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60" y="312249"/>
            <a:ext cx="11368461" cy="2066992"/>
          </a:xfrm>
          <a:prstGeom prst="rect">
            <a:avLst/>
          </a:prstGeom>
        </p:spPr>
      </p:pic>
      <p:sp>
        <p:nvSpPr>
          <p:cNvPr id="5" name="TextBox 4"/>
          <p:cNvSpPr txBox="1"/>
          <p:nvPr/>
        </p:nvSpPr>
        <p:spPr>
          <a:xfrm>
            <a:off x="402360" y="2638890"/>
            <a:ext cx="9773605" cy="553998"/>
          </a:xfrm>
          <a:prstGeom prst="rect">
            <a:avLst/>
          </a:prstGeom>
          <a:noFill/>
        </p:spPr>
        <p:txBody>
          <a:bodyPr wrap="square" rtlCol="0">
            <a:spAutoFit/>
          </a:bodyPr>
          <a:lstStyle/>
          <a:p>
            <a:r>
              <a:rPr lang="en-US" sz="3000" dirty="0" smtClean="0">
                <a:solidFill>
                  <a:srgbClr val="FF0000"/>
                </a:solidFill>
                <a:latin typeface="+mj-lt"/>
                <a:cs typeface="Times New Roman" panose="02020603050405020304" pitchFamily="18" charset="0"/>
              </a:rPr>
              <a:t>a) </a:t>
            </a:r>
            <a:r>
              <a:rPr lang="en-US" sz="3000" dirty="0" err="1" smtClean="0">
                <a:solidFill>
                  <a:srgbClr val="FF0000"/>
                </a:solidFill>
                <a:latin typeface="+mj-lt"/>
                <a:cs typeface="Times New Roman" panose="02020603050405020304" pitchFamily="18" charset="0"/>
              </a:rPr>
              <a:t>Những</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từ</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có</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tiếng</a:t>
            </a:r>
            <a:r>
              <a:rPr lang="en-US" sz="3000"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nhân</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có</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nghĩa</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là</a:t>
            </a:r>
            <a:r>
              <a:rPr lang="en-US" sz="3000"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người</a:t>
            </a:r>
            <a:r>
              <a:rPr lang="en-US" sz="3000" dirty="0" smtClean="0">
                <a:solidFill>
                  <a:srgbClr val="FF0000"/>
                </a:solidFill>
                <a:latin typeface="+mj-lt"/>
                <a:cs typeface="Times New Roman" panose="02020603050405020304" pitchFamily="18" charset="0"/>
              </a:rPr>
              <a:t>:</a:t>
            </a:r>
            <a:endParaRPr lang="en-US" sz="3000" dirty="0">
              <a:solidFill>
                <a:srgbClr val="FF0000"/>
              </a:solidFill>
              <a:latin typeface="+mj-lt"/>
              <a:cs typeface="Times New Roman" panose="02020603050405020304" pitchFamily="18" charset="0"/>
            </a:endParaRPr>
          </a:p>
        </p:txBody>
      </p:sp>
      <p:sp>
        <p:nvSpPr>
          <p:cNvPr id="6" name="TextBox 5"/>
          <p:cNvSpPr txBox="1"/>
          <p:nvPr/>
        </p:nvSpPr>
        <p:spPr>
          <a:xfrm>
            <a:off x="873838" y="3192888"/>
            <a:ext cx="7177453" cy="553998"/>
          </a:xfrm>
          <a:prstGeom prst="rect">
            <a:avLst/>
          </a:prstGeom>
          <a:noFill/>
        </p:spPr>
        <p:txBody>
          <a:bodyPr wrap="square" rtlCol="0">
            <a:spAutoFit/>
          </a:bodyPr>
          <a:lstStyle/>
          <a:p>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dân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công</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loại</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tài</a:t>
            </a:r>
            <a:endParaRPr lang="en-US" sz="3000" dirty="0">
              <a:latin typeface="+mj-lt"/>
              <a:cs typeface="Times New Roman" panose="02020603050405020304" pitchFamily="18" charset="0"/>
            </a:endParaRPr>
          </a:p>
        </p:txBody>
      </p:sp>
      <p:sp>
        <p:nvSpPr>
          <p:cNvPr id="7" name="TextBox 6"/>
          <p:cNvSpPr txBox="1"/>
          <p:nvPr/>
        </p:nvSpPr>
        <p:spPr>
          <a:xfrm>
            <a:off x="402361" y="4052612"/>
            <a:ext cx="10511211" cy="553998"/>
          </a:xfrm>
          <a:prstGeom prst="rect">
            <a:avLst/>
          </a:prstGeom>
          <a:noFill/>
        </p:spPr>
        <p:txBody>
          <a:bodyPr wrap="none" rtlCol="0">
            <a:spAutoFit/>
          </a:bodyPr>
          <a:lstStyle/>
          <a:p>
            <a:r>
              <a:rPr lang="en-US" sz="3000" dirty="0" smtClean="0">
                <a:solidFill>
                  <a:srgbClr val="FF0000"/>
                </a:solidFill>
                <a:latin typeface="+mj-lt"/>
                <a:cs typeface="Times New Roman" panose="02020603050405020304" pitchFamily="18" charset="0"/>
              </a:rPr>
              <a:t>b) </a:t>
            </a:r>
            <a:r>
              <a:rPr lang="en-US" sz="3000" dirty="0" err="1" smtClean="0">
                <a:solidFill>
                  <a:srgbClr val="FF0000"/>
                </a:solidFill>
                <a:latin typeface="+mj-lt"/>
                <a:cs typeface="Times New Roman" panose="02020603050405020304" pitchFamily="18" charset="0"/>
              </a:rPr>
              <a:t>Những</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từ</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có</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tiếng</a:t>
            </a:r>
            <a:r>
              <a:rPr lang="en-US" sz="3000"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nhân</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có</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nghĩa</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mj-lt"/>
                <a:cs typeface="Times New Roman" panose="02020603050405020304" pitchFamily="18" charset="0"/>
              </a:rPr>
              <a:t>là</a:t>
            </a:r>
            <a:r>
              <a:rPr lang="en-US" sz="3000"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lòng</a:t>
            </a:r>
            <a:r>
              <a:rPr lang="en-US" sz="3000" b="1"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thương</a:t>
            </a:r>
            <a:r>
              <a:rPr lang="en-US" sz="3000" b="1" dirty="0" smtClean="0">
                <a:solidFill>
                  <a:srgbClr val="FF0000"/>
                </a:solidFill>
                <a:latin typeface="+mj-lt"/>
                <a:cs typeface="Times New Roman" panose="02020603050405020304" pitchFamily="18" charset="0"/>
              </a:rPr>
              <a:t> </a:t>
            </a:r>
            <a:r>
              <a:rPr lang="en-US" sz="3000" b="1" dirty="0" err="1" smtClean="0">
                <a:solidFill>
                  <a:srgbClr val="FF0000"/>
                </a:solidFill>
                <a:latin typeface="+mj-lt"/>
                <a:cs typeface="Times New Roman" panose="02020603050405020304" pitchFamily="18" charset="0"/>
              </a:rPr>
              <a:t>người</a:t>
            </a:r>
            <a:r>
              <a:rPr lang="en-US" sz="3000" dirty="0">
                <a:solidFill>
                  <a:srgbClr val="FF0000"/>
                </a:solidFill>
                <a:latin typeface="+mj-lt"/>
                <a:cs typeface="Times New Roman" panose="02020603050405020304" pitchFamily="18" charset="0"/>
              </a:rPr>
              <a:t>:</a:t>
            </a:r>
          </a:p>
        </p:txBody>
      </p:sp>
      <p:sp>
        <p:nvSpPr>
          <p:cNvPr id="8" name="TextBox 7"/>
          <p:cNvSpPr txBox="1"/>
          <p:nvPr/>
        </p:nvSpPr>
        <p:spPr>
          <a:xfrm>
            <a:off x="890158" y="4712389"/>
            <a:ext cx="6700873" cy="553998"/>
          </a:xfrm>
          <a:prstGeom prst="rect">
            <a:avLst/>
          </a:prstGeom>
          <a:noFill/>
        </p:spPr>
        <p:txBody>
          <a:bodyPr wrap="none" rtlCol="0">
            <a:spAutoFit/>
          </a:bodyPr>
          <a:lstStyle/>
          <a:p>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hậu</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ái</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đức</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nhân</a:t>
            </a:r>
            <a:r>
              <a:rPr lang="en-US" sz="3000" dirty="0" smtClean="0">
                <a:latin typeface="+mj-lt"/>
                <a:cs typeface="Times New Roman" panose="02020603050405020304" pitchFamily="18" charset="0"/>
              </a:rPr>
              <a:t> </a:t>
            </a:r>
            <a:r>
              <a:rPr lang="en-US" sz="3000" dirty="0" err="1" smtClean="0">
                <a:latin typeface="+mj-lt"/>
                <a:cs typeface="Times New Roman" panose="02020603050405020304" pitchFamily="18" charset="0"/>
              </a:rPr>
              <a:t>từ</a:t>
            </a:r>
            <a:endParaRPr lang="en-US" sz="3000" dirty="0">
              <a:latin typeface="+mj-lt"/>
              <a:cs typeface="Times New Roman" panose="02020603050405020304" pitchFamily="18" charset="0"/>
            </a:endParaRPr>
          </a:p>
        </p:txBody>
      </p:sp>
      <p:sp>
        <p:nvSpPr>
          <p:cNvPr id="9" name="Explosion 2 8"/>
          <p:cNvSpPr/>
          <p:nvPr/>
        </p:nvSpPr>
        <p:spPr>
          <a:xfrm rot="239606">
            <a:off x="-16729" y="4244810"/>
            <a:ext cx="7179706" cy="2774864"/>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 name="TextBox 9"/>
          <p:cNvSpPr txBox="1"/>
          <p:nvPr/>
        </p:nvSpPr>
        <p:spPr>
          <a:xfrm rot="20708154">
            <a:off x="982825" y="4934674"/>
            <a:ext cx="4308851" cy="954107"/>
          </a:xfrm>
          <a:prstGeom prst="rect">
            <a:avLst/>
          </a:prstGeom>
          <a:noFill/>
        </p:spPr>
        <p:txBody>
          <a:bodyPr wrap="square" rtlCol="0">
            <a:spAutoFit/>
          </a:bodyPr>
          <a:lstStyle/>
          <a:p>
            <a:pPr algn="ctr"/>
            <a:r>
              <a:rPr lang="en-US" sz="2800" b="1" dirty="0" err="1" smtClean="0">
                <a:solidFill>
                  <a:srgbClr val="C00000"/>
                </a:solidFill>
                <a:latin typeface="Times New Roman" panose="02020603050405020304" pitchFamily="18" charset="0"/>
                <a:cs typeface="Times New Roman" panose="02020603050405020304" pitchFamily="18" charset="0"/>
              </a:rPr>
              <a:t>Nhân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đức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những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người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như</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nào</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rot="20586836">
            <a:off x="1907817" y="5167029"/>
            <a:ext cx="3296992" cy="523220"/>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Thế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nào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nhân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từ</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rot="20730654">
            <a:off x="2348482" y="5601659"/>
            <a:ext cx="3481344" cy="646331"/>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Chỉ</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lòng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lượng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thương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endParaRPr 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rot="20757309">
            <a:off x="1877108" y="5678100"/>
            <a:ext cx="3758611" cy="646331"/>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tính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luôn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thương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yêu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endParaRPr lang="en-US" b="1" dirty="0">
              <a:latin typeface="Times New Roman" panose="02020603050405020304" pitchFamily="18" charset="0"/>
              <a:cs typeface="Times New Roman" panose="02020603050405020304" pitchFamily="18" charset="0"/>
            </a:endParaRPr>
          </a:p>
        </p:txBody>
      </p:sp>
      <p:sp>
        <p:nvSpPr>
          <p:cNvPr id="14" name="Cloud 13"/>
          <p:cNvSpPr/>
          <p:nvPr/>
        </p:nvSpPr>
        <p:spPr>
          <a:xfrm rot="672473">
            <a:off x="7745274" y="480976"/>
            <a:ext cx="4183809" cy="1997625"/>
          </a:xfrm>
          <a:prstGeom prst="cloud">
            <a:avLst/>
          </a:prstGeom>
          <a:solidFill>
            <a:srgbClr val="FFCC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5" name="TextBox 14"/>
          <p:cNvSpPr txBox="1"/>
          <p:nvPr/>
        </p:nvSpPr>
        <p:spPr>
          <a:xfrm rot="614086">
            <a:off x="8244182" y="1075948"/>
            <a:ext cx="3373039"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Con </a:t>
            </a:r>
            <a:r>
              <a:rPr lang="en-US" sz="2400" dirty="0" err="1" smtClean="0">
                <a:solidFill>
                  <a:srgbClr val="C00000"/>
                </a:solidFill>
                <a:latin typeface="Times New Roman" panose="02020603050405020304" pitchFamily="18" charset="0"/>
                <a:cs typeface="Times New Roman" panose="02020603050405020304" pitchFamily="18" charset="0"/>
              </a:rPr>
              <a:t>hiểu</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nhân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dân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là</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gì</a:t>
            </a:r>
            <a:r>
              <a:rPr lang="en-US" sz="2400" dirty="0" smtClean="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rot="681795">
            <a:off x="8461438" y="763328"/>
            <a:ext cx="3092722" cy="1015663"/>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toàn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người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đang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sống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cùng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một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lãnh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thổ</a:t>
            </a:r>
            <a:endParaRPr lang="en-US"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rot="558300">
            <a:off x="8297174" y="940160"/>
            <a:ext cx="3313728" cy="523220"/>
          </a:xfrm>
          <a:prstGeom prst="rect">
            <a:avLst/>
          </a:prstGeom>
          <a:noFill/>
        </p:spPr>
        <p:txBody>
          <a:bodyPr wrap="none" rtlCol="0">
            <a:spAutoFit/>
          </a:bodyPr>
          <a:lstStyle/>
          <a:p>
            <a:r>
              <a:rPr lang="en-US" sz="2800" b="1" dirty="0" err="1" smtClean="0">
                <a:solidFill>
                  <a:srgbClr val="C00000"/>
                </a:solidFill>
                <a:latin typeface="Times New Roman" panose="02020603050405020304" pitchFamily="18" charset="0"/>
                <a:cs typeface="Times New Roman" panose="02020603050405020304" pitchFamily="18" charset="0"/>
              </a:rPr>
              <a:t>Nhân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loại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rot="554401">
            <a:off x="7652926" y="1267665"/>
            <a:ext cx="4368504" cy="461665"/>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Chỉ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loài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21187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10"/>
                                        </p:tgtEl>
                                        <p:attrNameLst>
                                          <p:attrName>ppt_w</p:attrName>
                                        </p:attrNameLst>
                                      </p:cBhvr>
                                      <p:tavLst>
                                        <p:tav tm="0">
                                          <p:val>
                                            <p:strVal val="ppt_w"/>
                                          </p:val>
                                        </p:tav>
                                        <p:tav tm="100000">
                                          <p:val>
                                            <p:fltVal val="0"/>
                                          </p:val>
                                        </p:tav>
                                      </p:tavLst>
                                    </p:anim>
                                    <p:anim calcmode="lin" valueType="num">
                                      <p:cBhvr>
                                        <p:cTn id="29" dur="1000"/>
                                        <p:tgtEl>
                                          <p:spTgt spid="10"/>
                                        </p:tgtEl>
                                        <p:attrNameLst>
                                          <p:attrName>ppt_h</p:attrName>
                                        </p:attrNameLst>
                                      </p:cBhvr>
                                      <p:tavLst>
                                        <p:tav tm="0">
                                          <p:val>
                                            <p:strVal val="ppt_h"/>
                                          </p:val>
                                        </p:tav>
                                        <p:tav tm="100000">
                                          <p:val>
                                            <p:fltVal val="0"/>
                                          </p:val>
                                        </p:tav>
                                      </p:tavLst>
                                    </p:anim>
                                    <p:anim calcmode="lin" valueType="num">
                                      <p:cBhvr>
                                        <p:cTn id="30" dur="1000"/>
                                        <p:tgtEl>
                                          <p:spTgt spid="10"/>
                                        </p:tgtEl>
                                        <p:attrNameLst>
                                          <p:attrName>style.rotation</p:attrName>
                                        </p:attrNameLst>
                                      </p:cBhvr>
                                      <p:tavLst>
                                        <p:tav tm="0">
                                          <p:val>
                                            <p:fltVal val="0"/>
                                          </p:val>
                                        </p:tav>
                                        <p:tav tm="100000">
                                          <p:val>
                                            <p:fltVal val="90"/>
                                          </p:val>
                                        </p:tav>
                                      </p:tavLst>
                                    </p:anim>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par>
                                <p:cTn id="49" presetID="31" presetClass="exit" presetSubtype="0" fill="hold" grpId="1" nodeType="withEffect">
                                  <p:stCondLst>
                                    <p:cond delay="0"/>
                                  </p:stCondLst>
                                  <p:childTnLst>
                                    <p:anim calcmode="lin" valueType="num">
                                      <p:cBhvr>
                                        <p:cTn id="50" dur="1000"/>
                                        <p:tgtEl>
                                          <p:spTgt spid="13"/>
                                        </p:tgtEl>
                                        <p:attrNameLst>
                                          <p:attrName>ppt_w</p:attrName>
                                        </p:attrNameLst>
                                      </p:cBhvr>
                                      <p:tavLst>
                                        <p:tav tm="0">
                                          <p:val>
                                            <p:strVal val="ppt_w"/>
                                          </p:val>
                                        </p:tav>
                                        <p:tav tm="100000">
                                          <p:val>
                                            <p:fltVal val="0"/>
                                          </p:val>
                                        </p:tav>
                                      </p:tavLst>
                                    </p:anim>
                                    <p:anim calcmode="lin" valueType="num">
                                      <p:cBhvr>
                                        <p:cTn id="51" dur="1000"/>
                                        <p:tgtEl>
                                          <p:spTgt spid="13"/>
                                        </p:tgtEl>
                                        <p:attrNameLst>
                                          <p:attrName>ppt_h</p:attrName>
                                        </p:attrNameLst>
                                      </p:cBhvr>
                                      <p:tavLst>
                                        <p:tav tm="0">
                                          <p:val>
                                            <p:strVal val="ppt_h"/>
                                          </p:val>
                                        </p:tav>
                                        <p:tav tm="100000">
                                          <p:val>
                                            <p:fltVal val="0"/>
                                          </p:val>
                                        </p:tav>
                                      </p:tavLst>
                                    </p:anim>
                                    <p:anim calcmode="lin" valueType="num">
                                      <p:cBhvr>
                                        <p:cTn id="52" dur="1000"/>
                                        <p:tgtEl>
                                          <p:spTgt spid="13"/>
                                        </p:tgtEl>
                                        <p:attrNameLst>
                                          <p:attrName>style.rotation</p:attrName>
                                        </p:attrNameLst>
                                      </p:cBhvr>
                                      <p:tavLst>
                                        <p:tav tm="0">
                                          <p:val>
                                            <p:fltVal val="0"/>
                                          </p:val>
                                        </p:tav>
                                        <p:tav tm="100000">
                                          <p:val>
                                            <p:fltVal val="90"/>
                                          </p:val>
                                        </p:tav>
                                      </p:tavLst>
                                    </p:anim>
                                    <p:animEffect transition="out" filter="fade">
                                      <p:cBhvr>
                                        <p:cTn id="53" dur="1000"/>
                                        <p:tgtEl>
                                          <p:spTgt spid="13"/>
                                        </p:tgtEl>
                                      </p:cBhvr>
                                    </p:animEffect>
                                    <p:set>
                                      <p:cBhvr>
                                        <p:cTn id="54" dur="1" fill="hold">
                                          <p:stCondLst>
                                            <p:cond delay="9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heel(1)">
                                      <p:cBhvr>
                                        <p:cTn id="70" dur="2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1" nodeType="clickEffect">
                                  <p:stCondLst>
                                    <p:cond delay="0"/>
                                  </p:stCondLst>
                                  <p:childTnLst>
                                    <p:anim calcmode="lin" valueType="num">
                                      <p:cBhvr>
                                        <p:cTn id="74" dur="1000"/>
                                        <p:tgtEl>
                                          <p:spTgt spid="15"/>
                                        </p:tgtEl>
                                        <p:attrNameLst>
                                          <p:attrName>ppt_w</p:attrName>
                                        </p:attrNameLst>
                                      </p:cBhvr>
                                      <p:tavLst>
                                        <p:tav tm="0">
                                          <p:val>
                                            <p:strVal val="ppt_w"/>
                                          </p:val>
                                        </p:tav>
                                        <p:tav tm="100000">
                                          <p:val>
                                            <p:fltVal val="0"/>
                                          </p:val>
                                        </p:tav>
                                      </p:tavLst>
                                    </p:anim>
                                    <p:anim calcmode="lin" valueType="num">
                                      <p:cBhvr>
                                        <p:cTn id="75" dur="1000"/>
                                        <p:tgtEl>
                                          <p:spTgt spid="15"/>
                                        </p:tgtEl>
                                        <p:attrNameLst>
                                          <p:attrName>ppt_h</p:attrName>
                                        </p:attrNameLst>
                                      </p:cBhvr>
                                      <p:tavLst>
                                        <p:tav tm="0">
                                          <p:val>
                                            <p:strVal val="ppt_h"/>
                                          </p:val>
                                        </p:tav>
                                        <p:tav tm="100000">
                                          <p:val>
                                            <p:fltVal val="0"/>
                                          </p:val>
                                        </p:tav>
                                      </p:tavLst>
                                    </p:anim>
                                    <p:anim calcmode="lin" valueType="num">
                                      <p:cBhvr>
                                        <p:cTn id="76" dur="1000"/>
                                        <p:tgtEl>
                                          <p:spTgt spid="15"/>
                                        </p:tgtEl>
                                        <p:attrNameLst>
                                          <p:attrName>style.rotation</p:attrName>
                                        </p:attrNameLst>
                                      </p:cBhvr>
                                      <p:tavLst>
                                        <p:tav tm="0">
                                          <p:val>
                                            <p:fltVal val="0"/>
                                          </p:val>
                                        </p:tav>
                                        <p:tav tm="100000">
                                          <p:val>
                                            <p:fltVal val="90"/>
                                          </p:val>
                                        </p:tav>
                                      </p:tavLst>
                                    </p:anim>
                                    <p:animEffect transition="out" filter="fade">
                                      <p:cBhvr>
                                        <p:cTn id="77" dur="1000"/>
                                        <p:tgtEl>
                                          <p:spTgt spid="15"/>
                                        </p:tgtEl>
                                      </p:cBhvr>
                                    </p:animEffect>
                                    <p:set>
                                      <p:cBhvr>
                                        <p:cTn id="78" dur="1" fill="hold">
                                          <p:stCondLst>
                                            <p:cond delay="9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 calcmode="lin" valueType="num">
                                      <p:cBhvr>
                                        <p:cTn id="85" dur="1000" fill="hold"/>
                                        <p:tgtEl>
                                          <p:spTgt spid="17"/>
                                        </p:tgtEl>
                                        <p:attrNameLst>
                                          <p:attrName>style.rotation</p:attrName>
                                        </p:attrNameLst>
                                      </p:cBhvr>
                                      <p:tavLst>
                                        <p:tav tm="0">
                                          <p:val>
                                            <p:fltVal val="90"/>
                                          </p:val>
                                        </p:tav>
                                        <p:tav tm="100000">
                                          <p:val>
                                            <p:fltVal val="0"/>
                                          </p:val>
                                        </p:tav>
                                      </p:tavLst>
                                    </p:anim>
                                    <p:animEffect transition="in" filter="fade">
                                      <p:cBhvr>
                                        <p:cTn id="86" dur="1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grpId="1" nodeType="clickEffect">
                                  <p:stCondLst>
                                    <p:cond delay="0"/>
                                  </p:stCondLst>
                                  <p:childTnLst>
                                    <p:anim calcmode="lin" valueType="num">
                                      <p:cBhvr>
                                        <p:cTn id="90" dur="1000"/>
                                        <p:tgtEl>
                                          <p:spTgt spid="17"/>
                                        </p:tgtEl>
                                        <p:attrNameLst>
                                          <p:attrName>ppt_w</p:attrName>
                                        </p:attrNameLst>
                                      </p:cBhvr>
                                      <p:tavLst>
                                        <p:tav tm="0">
                                          <p:val>
                                            <p:strVal val="ppt_w"/>
                                          </p:val>
                                        </p:tav>
                                        <p:tav tm="100000">
                                          <p:val>
                                            <p:fltVal val="0"/>
                                          </p:val>
                                        </p:tav>
                                      </p:tavLst>
                                    </p:anim>
                                    <p:anim calcmode="lin" valueType="num">
                                      <p:cBhvr>
                                        <p:cTn id="91" dur="1000"/>
                                        <p:tgtEl>
                                          <p:spTgt spid="17"/>
                                        </p:tgtEl>
                                        <p:attrNameLst>
                                          <p:attrName>ppt_h</p:attrName>
                                        </p:attrNameLst>
                                      </p:cBhvr>
                                      <p:tavLst>
                                        <p:tav tm="0">
                                          <p:val>
                                            <p:strVal val="ppt_h"/>
                                          </p:val>
                                        </p:tav>
                                        <p:tav tm="100000">
                                          <p:val>
                                            <p:fltVal val="0"/>
                                          </p:val>
                                        </p:tav>
                                      </p:tavLst>
                                    </p:anim>
                                    <p:anim calcmode="lin" valueType="num">
                                      <p:cBhvr>
                                        <p:cTn id="92" dur="1000"/>
                                        <p:tgtEl>
                                          <p:spTgt spid="17"/>
                                        </p:tgtEl>
                                        <p:attrNameLst>
                                          <p:attrName>style.rotation</p:attrName>
                                        </p:attrNameLst>
                                      </p:cBhvr>
                                      <p:tavLst>
                                        <p:tav tm="0">
                                          <p:val>
                                            <p:fltVal val="0"/>
                                          </p:val>
                                        </p:tav>
                                        <p:tav tm="100000">
                                          <p:val>
                                            <p:fltVal val="90"/>
                                          </p:val>
                                        </p:tav>
                                      </p:tavLst>
                                    </p:anim>
                                    <p:animEffect transition="out" filter="fade">
                                      <p:cBhvr>
                                        <p:cTn id="93" dur="1000"/>
                                        <p:tgtEl>
                                          <p:spTgt spid="17"/>
                                        </p:tgtEl>
                                      </p:cBhvr>
                                    </p:animEffect>
                                    <p:set>
                                      <p:cBhvr>
                                        <p:cTn id="94" dur="1" fill="hold">
                                          <p:stCondLst>
                                            <p:cond delay="9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1000" fill="hold"/>
                                        <p:tgtEl>
                                          <p:spTgt spid="18"/>
                                        </p:tgtEl>
                                        <p:attrNameLst>
                                          <p:attrName>ppt_w</p:attrName>
                                        </p:attrNameLst>
                                      </p:cBhvr>
                                      <p:tavLst>
                                        <p:tav tm="0">
                                          <p:val>
                                            <p:fltVal val="0"/>
                                          </p:val>
                                        </p:tav>
                                        <p:tav tm="100000">
                                          <p:val>
                                            <p:strVal val="#ppt_w"/>
                                          </p:val>
                                        </p:tav>
                                      </p:tavLst>
                                    </p:anim>
                                    <p:anim calcmode="lin" valueType="num">
                                      <p:cBhvr>
                                        <p:cTn id="100" dur="1000" fill="hold"/>
                                        <p:tgtEl>
                                          <p:spTgt spid="18"/>
                                        </p:tgtEl>
                                        <p:attrNameLst>
                                          <p:attrName>ppt_h</p:attrName>
                                        </p:attrNameLst>
                                      </p:cBhvr>
                                      <p:tavLst>
                                        <p:tav tm="0">
                                          <p:val>
                                            <p:fltVal val="0"/>
                                          </p:val>
                                        </p:tav>
                                        <p:tav tm="100000">
                                          <p:val>
                                            <p:strVal val="#ppt_h"/>
                                          </p:val>
                                        </p:tav>
                                      </p:tavLst>
                                    </p:anim>
                                    <p:anim calcmode="lin" valueType="num">
                                      <p:cBhvr>
                                        <p:cTn id="101" dur="1000" fill="hold"/>
                                        <p:tgtEl>
                                          <p:spTgt spid="18"/>
                                        </p:tgtEl>
                                        <p:attrNameLst>
                                          <p:attrName>style.rotation</p:attrName>
                                        </p:attrNameLst>
                                      </p:cBhvr>
                                      <p:tavLst>
                                        <p:tav tm="0">
                                          <p:val>
                                            <p:fltVal val="90"/>
                                          </p:val>
                                        </p:tav>
                                        <p:tav tm="100000">
                                          <p:val>
                                            <p:fltVal val="0"/>
                                          </p:val>
                                        </p:tav>
                                      </p:tavLst>
                                    </p:anim>
                                    <p:animEffect transition="in" filter="fade">
                                      <p:cBhvr>
                                        <p:cTn id="102" dur="10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1000" fill="hold"/>
                                        <p:tgtEl>
                                          <p:spTgt spid="19"/>
                                        </p:tgtEl>
                                        <p:attrNameLst>
                                          <p:attrName>ppt_w</p:attrName>
                                        </p:attrNameLst>
                                      </p:cBhvr>
                                      <p:tavLst>
                                        <p:tav tm="0">
                                          <p:val>
                                            <p:fltVal val="0"/>
                                          </p:val>
                                        </p:tav>
                                        <p:tav tm="100000">
                                          <p:val>
                                            <p:strVal val="#ppt_w"/>
                                          </p:val>
                                        </p:tav>
                                      </p:tavLst>
                                    </p:anim>
                                    <p:anim calcmode="lin" valueType="num">
                                      <p:cBhvr>
                                        <p:cTn id="108" dur="1000" fill="hold"/>
                                        <p:tgtEl>
                                          <p:spTgt spid="19"/>
                                        </p:tgtEl>
                                        <p:attrNameLst>
                                          <p:attrName>ppt_h</p:attrName>
                                        </p:attrNameLst>
                                      </p:cBhvr>
                                      <p:tavLst>
                                        <p:tav tm="0">
                                          <p:val>
                                            <p:fltVal val="0"/>
                                          </p:val>
                                        </p:tav>
                                        <p:tav tm="100000">
                                          <p:val>
                                            <p:strVal val="#ppt_h"/>
                                          </p:val>
                                        </p:tav>
                                      </p:tavLst>
                                    </p:anim>
                                    <p:anim calcmode="lin" valueType="num">
                                      <p:cBhvr>
                                        <p:cTn id="109" dur="1000" fill="hold"/>
                                        <p:tgtEl>
                                          <p:spTgt spid="19"/>
                                        </p:tgtEl>
                                        <p:attrNameLst>
                                          <p:attrName>style.rotation</p:attrName>
                                        </p:attrNameLst>
                                      </p:cBhvr>
                                      <p:tavLst>
                                        <p:tav tm="0">
                                          <p:val>
                                            <p:fltVal val="90"/>
                                          </p:val>
                                        </p:tav>
                                        <p:tav tm="100000">
                                          <p:val>
                                            <p:fltVal val="0"/>
                                          </p:val>
                                        </p:tav>
                                      </p:tavLst>
                                    </p:anim>
                                    <p:animEffect transition="in" filter="fade">
                                      <p:cBhvr>
                                        <p:cTn id="1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0" grpId="1"/>
      <p:bldP spid="11" grpId="0"/>
      <p:bldP spid="12" grpId="0"/>
      <p:bldP spid="13" grpId="0"/>
      <p:bldP spid="13" grpId="1"/>
      <p:bldP spid="14" grpId="0" animBg="1"/>
      <p:bldP spid="15" grpId="0"/>
      <p:bldP spid="15" grpId="1"/>
      <p:bldP spid="17" grpId="0"/>
      <p:bldP spid="17" grpId="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2653048" y="913776"/>
            <a:ext cx="579549" cy="5795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3</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43858" y="941256"/>
            <a:ext cx="5420074" cy="584775"/>
          </a:xfrm>
          <a:prstGeom prst="rect">
            <a:avLst/>
          </a:prstGeom>
          <a:noFill/>
        </p:spPr>
        <p:txBody>
          <a:bodyPr wrap="none" rtlCol="0">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Đặt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câu</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với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một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từ</a:t>
            </a:r>
            <a:r>
              <a:rPr lang="en-US" sz="3200" b="1" dirty="0" smtClean="0">
                <a:solidFill>
                  <a:srgbClr val="C00000"/>
                </a:solidFill>
                <a:latin typeface="Times New Roman" panose="02020603050405020304" pitchFamily="18" charset="0"/>
                <a:cs typeface="Times New Roman" panose="02020603050405020304" pitchFamily="18" charset="0"/>
              </a:rPr>
              <a:t> ở </a:t>
            </a:r>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tập</a:t>
            </a:r>
            <a:r>
              <a:rPr lang="en-US" sz="3200" b="1" dirty="0" smtClean="0">
                <a:solidFill>
                  <a:srgbClr val="C00000"/>
                </a:solidFill>
                <a:latin typeface="Times New Roman" panose="02020603050405020304" pitchFamily="18" charset="0"/>
                <a:cs typeface="Times New Roman" panose="02020603050405020304" pitchFamily="18" charset="0"/>
              </a:rPr>
              <a:t> 2</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44258" y="1840424"/>
            <a:ext cx="881927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VD: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Việt</a:t>
            </a:r>
            <a:r>
              <a:rPr lang="en-US" sz="2800" dirty="0" smtClean="0">
                <a:latin typeface="Times New Roman" panose="02020603050405020304" pitchFamily="18" charset="0"/>
                <a:cs typeface="Times New Roman" panose="02020603050405020304" pitchFamily="18" charset="0"/>
              </a:rPr>
              <a:t> Nam ta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653048" y="2271908"/>
            <a:ext cx="1339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93264" y="2455243"/>
            <a:ext cx="752126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Bác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8500056" y="2872402"/>
            <a:ext cx="10303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3322749" y="2999261"/>
            <a:ext cx="7149553" cy="2424833"/>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xtBox 11"/>
          <p:cNvSpPr txBox="1"/>
          <p:nvPr/>
        </p:nvSpPr>
        <p:spPr>
          <a:xfrm>
            <a:off x="4540909" y="3251881"/>
            <a:ext cx="6199133"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đặt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chúng</a:t>
            </a:r>
            <a:r>
              <a:rPr lang="en-US" sz="2800" b="1" dirty="0" smtClean="0">
                <a:solidFill>
                  <a:srgbClr val="FF0000"/>
                </a:solidFill>
                <a:latin typeface="Times New Roman" panose="02020603050405020304" pitchFamily="18" charset="0"/>
                <a:cs typeface="Times New Roman" panose="02020603050405020304" pitchFamily="18" charset="0"/>
              </a:rPr>
              <a:t> ta </a:t>
            </a:r>
            <a:r>
              <a:rPr lang="en-US" sz="2800" b="1" dirty="0" err="1" smtClean="0">
                <a:solidFill>
                  <a:srgbClr val="FF0000"/>
                </a:solidFill>
                <a:latin typeface="Times New Roman" panose="02020603050405020304" pitchFamily="18" charset="0"/>
                <a:cs typeface="Times New Roman" panose="02020603050405020304" pitchFamily="18" charset="0"/>
              </a:rPr>
              <a:t>cần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lưu</a:t>
            </a:r>
            <a:r>
              <a:rPr lang="en-US" sz="2800" b="1" dirty="0" smtClean="0">
                <a:solidFill>
                  <a:srgbClr val="FF0000"/>
                </a:solidFill>
                <a:latin typeface="Times New Roman" panose="02020603050405020304" pitchFamily="18" charset="0"/>
                <a:cs typeface="Times New Roman" panose="02020603050405020304" pitchFamily="18" charset="0"/>
              </a:rPr>
              <a:t> ý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005518" y="3693777"/>
            <a:ext cx="5442527" cy="1569660"/>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đúng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trọn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vẹn</a:t>
            </a:r>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đầu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chấm</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4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grpId="1" nodeType="clickEffect">
                                  <p:stCondLst>
                                    <p:cond delay="0"/>
                                  </p:stCondLst>
                                  <p:childTnLst>
                                    <p:anim calcmode="lin" valueType="num">
                                      <p:cBhvr>
                                        <p:cTn id="48" dur="1000"/>
                                        <p:tgtEl>
                                          <p:spTgt spid="11"/>
                                        </p:tgtEl>
                                        <p:attrNameLst>
                                          <p:attrName>ppt_w</p:attrName>
                                        </p:attrNameLst>
                                      </p:cBhvr>
                                      <p:tavLst>
                                        <p:tav tm="0">
                                          <p:val>
                                            <p:strVal val="ppt_w"/>
                                          </p:val>
                                        </p:tav>
                                        <p:tav tm="100000">
                                          <p:val>
                                            <p:fltVal val="0"/>
                                          </p:val>
                                        </p:tav>
                                      </p:tavLst>
                                    </p:anim>
                                    <p:anim calcmode="lin" valueType="num">
                                      <p:cBhvr>
                                        <p:cTn id="49" dur="1000"/>
                                        <p:tgtEl>
                                          <p:spTgt spid="11"/>
                                        </p:tgtEl>
                                        <p:attrNameLst>
                                          <p:attrName>ppt_h</p:attrName>
                                        </p:attrNameLst>
                                      </p:cBhvr>
                                      <p:tavLst>
                                        <p:tav tm="0">
                                          <p:val>
                                            <p:strVal val="ppt_h"/>
                                          </p:val>
                                        </p:tav>
                                        <p:tav tm="100000">
                                          <p:val>
                                            <p:fltVal val="0"/>
                                          </p:val>
                                        </p:tav>
                                      </p:tavLst>
                                    </p:anim>
                                    <p:anim calcmode="lin" valueType="num">
                                      <p:cBhvr>
                                        <p:cTn id="50" dur="1000"/>
                                        <p:tgtEl>
                                          <p:spTgt spid="11"/>
                                        </p:tgtEl>
                                        <p:attrNameLst>
                                          <p:attrName>style.rotation</p:attrName>
                                        </p:attrNameLst>
                                      </p:cBhvr>
                                      <p:tavLst>
                                        <p:tav tm="0">
                                          <p:val>
                                            <p:fltVal val="0"/>
                                          </p:val>
                                        </p:tav>
                                        <p:tav tm="100000">
                                          <p:val>
                                            <p:fltVal val="90"/>
                                          </p:val>
                                        </p:tav>
                                      </p:tavLst>
                                    </p:anim>
                                    <p:animEffect transition="out" filter="fade">
                                      <p:cBhvr>
                                        <p:cTn id="51" dur="1000"/>
                                        <p:tgtEl>
                                          <p:spTgt spid="11"/>
                                        </p:tgtEl>
                                      </p:cBhvr>
                                    </p:animEffect>
                                    <p:set>
                                      <p:cBhvr>
                                        <p:cTn id="52" dur="1" fill="hold">
                                          <p:stCondLst>
                                            <p:cond delay="999"/>
                                          </p:stCondLst>
                                        </p:cTn>
                                        <p:tgtEl>
                                          <p:spTgt spid="11"/>
                                        </p:tgtEl>
                                        <p:attrNameLst>
                                          <p:attrName>style.visibility</p:attrName>
                                        </p:attrNameLst>
                                      </p:cBhvr>
                                      <p:to>
                                        <p:strVal val="hidden"/>
                                      </p:to>
                                    </p:set>
                                  </p:childTnLst>
                                </p:cTn>
                              </p:par>
                              <p:par>
                                <p:cTn id="53" presetID="31" presetClass="exit" presetSubtype="0" fill="hold" grpId="1" nodeType="withEffect">
                                  <p:stCondLst>
                                    <p:cond delay="0"/>
                                  </p:stCondLst>
                                  <p:childTnLst>
                                    <p:anim calcmode="lin" valueType="num">
                                      <p:cBhvr>
                                        <p:cTn id="54" dur="1000"/>
                                        <p:tgtEl>
                                          <p:spTgt spid="12"/>
                                        </p:tgtEl>
                                        <p:attrNameLst>
                                          <p:attrName>ppt_w</p:attrName>
                                        </p:attrNameLst>
                                      </p:cBhvr>
                                      <p:tavLst>
                                        <p:tav tm="0">
                                          <p:val>
                                            <p:strVal val="ppt_w"/>
                                          </p:val>
                                        </p:tav>
                                        <p:tav tm="100000">
                                          <p:val>
                                            <p:fltVal val="0"/>
                                          </p:val>
                                        </p:tav>
                                      </p:tavLst>
                                    </p:anim>
                                    <p:anim calcmode="lin" valueType="num">
                                      <p:cBhvr>
                                        <p:cTn id="55" dur="1000"/>
                                        <p:tgtEl>
                                          <p:spTgt spid="12"/>
                                        </p:tgtEl>
                                        <p:attrNameLst>
                                          <p:attrName>ppt_h</p:attrName>
                                        </p:attrNameLst>
                                      </p:cBhvr>
                                      <p:tavLst>
                                        <p:tav tm="0">
                                          <p:val>
                                            <p:strVal val="ppt_h"/>
                                          </p:val>
                                        </p:tav>
                                        <p:tav tm="100000">
                                          <p:val>
                                            <p:fltVal val="0"/>
                                          </p:val>
                                        </p:tav>
                                      </p:tavLst>
                                    </p:anim>
                                    <p:anim calcmode="lin" valueType="num">
                                      <p:cBhvr>
                                        <p:cTn id="56" dur="1000"/>
                                        <p:tgtEl>
                                          <p:spTgt spid="12"/>
                                        </p:tgtEl>
                                        <p:attrNameLst>
                                          <p:attrName>style.rotation</p:attrName>
                                        </p:attrNameLst>
                                      </p:cBhvr>
                                      <p:tavLst>
                                        <p:tav tm="0">
                                          <p:val>
                                            <p:fltVal val="0"/>
                                          </p:val>
                                        </p:tav>
                                        <p:tav tm="100000">
                                          <p:val>
                                            <p:fltVal val="90"/>
                                          </p:val>
                                        </p:tav>
                                      </p:tavLst>
                                    </p:anim>
                                    <p:animEffect transition="out" filter="fade">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par>
                                <p:cTn id="59" presetID="31" presetClass="exit" presetSubtype="0" fill="hold" grpId="1" nodeType="withEffect">
                                  <p:stCondLst>
                                    <p:cond delay="0"/>
                                  </p:stCondLst>
                                  <p:childTnLst>
                                    <p:anim calcmode="lin" valueType="num">
                                      <p:cBhvr>
                                        <p:cTn id="60" dur="1000"/>
                                        <p:tgtEl>
                                          <p:spTgt spid="13"/>
                                        </p:tgtEl>
                                        <p:attrNameLst>
                                          <p:attrName>ppt_w</p:attrName>
                                        </p:attrNameLst>
                                      </p:cBhvr>
                                      <p:tavLst>
                                        <p:tav tm="0">
                                          <p:val>
                                            <p:strVal val="ppt_w"/>
                                          </p:val>
                                        </p:tav>
                                        <p:tav tm="100000">
                                          <p:val>
                                            <p:fltVal val="0"/>
                                          </p:val>
                                        </p:tav>
                                      </p:tavLst>
                                    </p:anim>
                                    <p:anim calcmode="lin" valueType="num">
                                      <p:cBhvr>
                                        <p:cTn id="61" dur="1000"/>
                                        <p:tgtEl>
                                          <p:spTgt spid="13"/>
                                        </p:tgtEl>
                                        <p:attrNameLst>
                                          <p:attrName>ppt_h</p:attrName>
                                        </p:attrNameLst>
                                      </p:cBhvr>
                                      <p:tavLst>
                                        <p:tav tm="0">
                                          <p:val>
                                            <p:strVal val="ppt_h"/>
                                          </p:val>
                                        </p:tav>
                                        <p:tav tm="100000">
                                          <p:val>
                                            <p:fltVal val="0"/>
                                          </p:val>
                                        </p:tav>
                                      </p:tavLst>
                                    </p:anim>
                                    <p:anim calcmode="lin" valueType="num">
                                      <p:cBhvr>
                                        <p:cTn id="62" dur="1000"/>
                                        <p:tgtEl>
                                          <p:spTgt spid="13"/>
                                        </p:tgtEl>
                                        <p:attrNameLst>
                                          <p:attrName>style.rotation</p:attrName>
                                        </p:attrNameLst>
                                      </p:cBhvr>
                                      <p:tavLst>
                                        <p:tav tm="0">
                                          <p:val>
                                            <p:fltVal val="0"/>
                                          </p:val>
                                        </p:tav>
                                        <p:tav tm="100000">
                                          <p:val>
                                            <p:fltVal val="90"/>
                                          </p:val>
                                        </p:tav>
                                      </p:tavLst>
                                    </p:anim>
                                    <p:animEffect transition="out" filter="fade">
                                      <p:cBhvr>
                                        <p:cTn id="63" dur="1000"/>
                                        <p:tgtEl>
                                          <p:spTgt spid="13"/>
                                        </p:tgtEl>
                                      </p:cBhvr>
                                    </p:animEffect>
                                    <p:set>
                                      <p:cBhvr>
                                        <p:cTn id="64"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P spid="11" grpId="1" animBg="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79" y="0"/>
            <a:ext cx="11263853" cy="35217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78" y="3696549"/>
            <a:ext cx="11420607" cy="2970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78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p:nvPr/>
        </p:nvSpPr>
        <p:spPr>
          <a:xfrm>
            <a:off x="5014675" y="1296234"/>
            <a:ext cx="1674495" cy="50673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1" indent="0" algn="ctr" defTabSz="1555750">
              <a:lnSpc>
                <a:spcPct val="90000"/>
              </a:lnSpc>
              <a:spcBef>
                <a:spcPct val="0"/>
              </a:spcBef>
              <a:spcAft>
                <a:spcPct val="15000"/>
              </a:spcAft>
              <a:buNone/>
            </a:pPr>
            <a:r>
              <a:rPr lang="en-US" altLang="en-US" sz="3000" b="1" u="sng" dirty="0">
                <a:solidFill>
                  <a:srgbClr val="FF0000"/>
                </a:solidFill>
                <a:latin typeface="Times New Roman" panose="02020603050405020304" pitchFamily="18" charset="0"/>
                <a:cs typeface="Times New Roman" panose="02020603050405020304" pitchFamily="18" charset="0"/>
              </a:rPr>
              <a:t>DẶN DÒ</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grpSp>
        <p:nvGrpSpPr>
          <p:cNvPr id="45" name="Group 44"/>
          <p:cNvGrpSpPr/>
          <p:nvPr/>
        </p:nvGrpSpPr>
        <p:grpSpPr>
          <a:xfrm>
            <a:off x="2613422" y="1714501"/>
            <a:ext cx="871538" cy="4405313"/>
            <a:chOff x="1374772" y="1213680"/>
            <a:chExt cx="274322" cy="5187394"/>
          </a:xfrm>
        </p:grpSpPr>
        <p:sp>
          <p:nvSpPr>
            <p:cNvPr id="7" name="Pentagon 6"/>
            <p:cNvSpPr/>
            <p:nvPr/>
          </p:nvSpPr>
          <p:spPr>
            <a:xfrm rot="5400000">
              <a:off x="1103903" y="5857383"/>
              <a:ext cx="814561" cy="272823"/>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74772" y="2007211"/>
              <a:ext cx="273572" cy="3776984"/>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C87B14"/>
                </a:gs>
                <a:gs pos="82000">
                  <a:srgbClr val="FF9F0B">
                    <a:lumMod val="90000"/>
                  </a:srgbClr>
                </a:gs>
                <a:gs pos="34000">
                  <a:srgbClr val="FEA30A">
                    <a:lumMod val="90000"/>
                  </a:srgbClr>
                </a:gs>
                <a:gs pos="0">
                  <a:srgbClr val="B87B00">
                    <a:lumMod val="90000"/>
                    <a:lumOff val="10000"/>
                  </a:srgbClr>
                </a:gs>
                <a:gs pos="33000">
                  <a:srgbClr val="BD7C04">
                    <a:lumMod val="100000"/>
                  </a:srgbClr>
                </a:gs>
                <a:gs pos="100000">
                  <a:srgbClr val="BC7908"/>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1" name="Rectangle 170"/>
            <p:cNvSpPr/>
            <p:nvPr/>
          </p:nvSpPr>
          <p:spPr>
            <a:xfrm>
              <a:off x="1374772" y="1416970"/>
              <a:ext cx="272823" cy="590241"/>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2" name="Rectangle 171"/>
            <p:cNvSpPr/>
            <p:nvPr/>
          </p:nvSpPr>
          <p:spPr>
            <a:xfrm>
              <a:off x="1405127" y="1213680"/>
              <a:ext cx="212112" cy="203290"/>
            </a:xfrm>
            <a:prstGeom prst="rect">
              <a:avLst/>
            </a:prstGeom>
            <a:gradFill flip="none" rotWithShape="1">
              <a:gsLst>
                <a:gs pos="16000">
                  <a:srgbClr val="B24349"/>
                </a:gs>
                <a:gs pos="52000">
                  <a:srgbClr val="FFB3C7">
                    <a:lumMod val="84000"/>
                  </a:srgbClr>
                </a:gs>
                <a:gs pos="100000">
                  <a:srgbClr val="CC7190">
                    <a:lumMod val="84000"/>
                  </a:srgb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76" name="Freeform 175"/>
            <p:cNvSpPr/>
            <p:nvPr/>
          </p:nvSpPr>
          <p:spPr>
            <a:xfrm rot="5400000">
              <a:off x="1396734" y="6250647"/>
              <a:ext cx="228525" cy="72328"/>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1374772" y="148707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74772" y="156277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374772" y="1638486"/>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374772" y="1714194"/>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374772" y="1789902"/>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374772" y="186561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374772" y="194131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187305" y="2409825"/>
            <a:ext cx="6388730" cy="1013922"/>
            <a:chOff x="740867" y="1755042"/>
            <a:chExt cx="6252487" cy="1097190"/>
          </a:xfrm>
        </p:grpSpPr>
        <p:sp>
          <p:nvSpPr>
            <p:cNvPr id="29" name="Trapezoid 28"/>
            <p:cNvSpPr/>
            <p:nvPr/>
          </p:nvSpPr>
          <p:spPr>
            <a:xfrm rot="16200000">
              <a:off x="397265" y="2098644"/>
              <a:ext cx="787215" cy="100011"/>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2" name="Pentagon 11"/>
            <p:cNvSpPr/>
            <p:nvPr/>
          </p:nvSpPr>
          <p:spPr>
            <a:xfrm>
              <a:off x="809129" y="1836212"/>
              <a:ext cx="6126123" cy="644202"/>
            </a:xfrm>
            <a:prstGeom prst="homePlate">
              <a:avLst>
                <a:gd name="adj" fmla="val 36274"/>
              </a:avLst>
            </a:prstGeom>
            <a:solidFill>
              <a:schemeClr val="accent1"/>
            </a:solidFill>
            <a:ln w="3175">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solidFill>
                  <a:prstClr val="white"/>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51027" y="1844209"/>
              <a:ext cx="1496289" cy="54834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1</a:t>
              </a:r>
            </a:p>
          </p:txBody>
        </p:sp>
        <p:sp>
          <p:nvSpPr>
            <p:cNvPr id="40" name="TextBox 39"/>
            <p:cNvSpPr txBox="1"/>
            <p:nvPr/>
          </p:nvSpPr>
          <p:spPr>
            <a:xfrm>
              <a:off x="1969137" y="1853074"/>
              <a:ext cx="5024217" cy="999158"/>
            </a:xfrm>
            <a:prstGeom prst="rect">
              <a:avLst/>
            </a:prstGeom>
            <a:noFill/>
            <a:effectLst/>
          </p:spPr>
          <p:txBody>
            <a:bodyPr wrap="square">
              <a:spAutoFit/>
            </a:bodyPr>
            <a:lstStyle/>
            <a:p>
              <a:pPr algn="ctr"/>
              <a:r>
                <a:rPr lang="en-US" sz="2700" b="1" dirty="0" err="1" smtClean="0">
                  <a:solidFill>
                    <a:srgbClr val="2E2E00"/>
                  </a:solidFill>
                  <a:latin typeface="Times New Roman" panose="02020603050405020304" pitchFamily="18" charset="0"/>
                  <a:cs typeface="Times New Roman" panose="02020603050405020304" pitchFamily="18" charset="0"/>
                </a:rPr>
                <a:t>Hoàn</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thiện</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bài</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trong</a:t>
              </a:r>
              <a:r>
                <a:rPr lang="en-US" sz="2700" b="1" dirty="0" smtClean="0">
                  <a:solidFill>
                    <a:srgbClr val="2E2E00"/>
                  </a:solidFill>
                  <a:latin typeface="Times New Roman" panose="02020603050405020304" pitchFamily="18" charset="0"/>
                  <a:cs typeface="Times New Roman" panose="02020603050405020304" pitchFamily="18" charset="0"/>
                </a:rPr>
                <a:t> VBT TV</a:t>
              </a:r>
              <a:endParaRPr sz="2700" b="1" dirty="0">
                <a:solidFill>
                  <a:srgbClr val="2E2E00"/>
                </a:solidFill>
                <a:latin typeface="Times New Roman" panose="02020603050405020304" pitchFamily="18" charset="0"/>
                <a:ea typeface="Times New Roman" panose="02020603050405020304" pitchFamily="18" charset="0"/>
              </a:endParaRPr>
            </a:p>
          </p:txBody>
        </p:sp>
      </p:grpSp>
      <p:grpSp>
        <p:nvGrpSpPr>
          <p:cNvPr id="4" name="Group 3"/>
          <p:cNvGrpSpPr/>
          <p:nvPr/>
        </p:nvGrpSpPr>
        <p:grpSpPr>
          <a:xfrm>
            <a:off x="3171825" y="3399807"/>
            <a:ext cx="7157032" cy="647125"/>
            <a:chOff x="816491" y="3025901"/>
            <a:chExt cx="8132489" cy="662654"/>
          </a:xfrm>
        </p:grpSpPr>
        <p:sp>
          <p:nvSpPr>
            <p:cNvPr id="178" name="Pentagon 177"/>
            <p:cNvSpPr/>
            <p:nvPr/>
          </p:nvSpPr>
          <p:spPr>
            <a:xfrm>
              <a:off x="1704823" y="3041162"/>
              <a:ext cx="7244157" cy="647393"/>
            </a:xfrm>
            <a:prstGeom prst="homePlate">
              <a:avLst>
                <a:gd name="adj" fmla="val 36274"/>
              </a:avLst>
            </a:prstGeom>
            <a:solidFill>
              <a:schemeClr val="accent2"/>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92" name="TextBox 191"/>
            <p:cNvSpPr txBox="1"/>
            <p:nvPr/>
          </p:nvSpPr>
          <p:spPr>
            <a:xfrm>
              <a:off x="816491" y="3025901"/>
              <a:ext cx="1546538" cy="51889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2</a:t>
              </a:r>
            </a:p>
          </p:txBody>
        </p:sp>
        <p:sp>
          <p:nvSpPr>
            <p:cNvPr id="195" name="TextBox 194"/>
            <p:cNvSpPr txBox="1"/>
            <p:nvPr/>
          </p:nvSpPr>
          <p:spPr>
            <a:xfrm>
              <a:off x="2363029" y="3046949"/>
              <a:ext cx="6338013" cy="520017"/>
            </a:xfrm>
            <a:prstGeom prst="rect">
              <a:avLst/>
            </a:prstGeom>
            <a:noFill/>
            <a:effectLst/>
          </p:spPr>
          <p:txBody>
            <a:bodyPr wrap="square">
              <a:spAutoFit/>
            </a:bodyPr>
            <a:lstStyle/>
            <a:p>
              <a:r>
                <a:rPr lang="en-US" sz="2700" b="1" dirty="0" err="1" smtClean="0">
                  <a:solidFill>
                    <a:srgbClr val="2E2E00"/>
                  </a:solidFill>
                  <a:latin typeface="Times New Roman" panose="02020603050405020304" pitchFamily="18" charset="0"/>
                  <a:cs typeface="Times New Roman" panose="02020603050405020304" pitchFamily="18" charset="0"/>
                </a:rPr>
                <a:t>Tìm</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các</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từ</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ngữ</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nói</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về</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lòng</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nhân</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hậu</a:t>
              </a:r>
              <a:endParaRPr sz="2700" dirty="0">
                <a:solidFill>
                  <a:srgbClr val="2E2E00"/>
                </a:solidFill>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3225404" y="4421981"/>
            <a:ext cx="6066234" cy="676275"/>
            <a:chOff x="751023" y="4390961"/>
            <a:chExt cx="10836280" cy="787215"/>
          </a:xfrm>
        </p:grpSpPr>
        <p:sp>
          <p:nvSpPr>
            <p:cNvPr id="182" name="Trapezoid 181"/>
            <p:cNvSpPr/>
            <p:nvPr/>
          </p:nvSpPr>
          <p:spPr>
            <a:xfrm rot="16200000">
              <a:off x="409525" y="4734588"/>
              <a:ext cx="787215" cy="99962"/>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81" name="Pentagon 180"/>
            <p:cNvSpPr/>
            <p:nvPr/>
          </p:nvSpPr>
          <p:spPr>
            <a:xfrm>
              <a:off x="751023" y="4451943"/>
              <a:ext cx="10836280" cy="625060"/>
            </a:xfrm>
            <a:prstGeom prst="homePlate">
              <a:avLst>
                <a:gd name="adj" fmla="val 36274"/>
              </a:avLst>
            </a:prstGeom>
            <a:solidFill>
              <a:schemeClr val="accent5">
                <a:lumMod val="20000"/>
                <a:lumOff val="80000"/>
              </a:schemeClr>
            </a:solidFill>
            <a:ln w="31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93" name="TextBox 192"/>
            <p:cNvSpPr txBox="1"/>
            <p:nvPr/>
          </p:nvSpPr>
          <p:spPr>
            <a:xfrm>
              <a:off x="751023" y="4470247"/>
              <a:ext cx="1990796" cy="589857"/>
            </a:xfrm>
            <a:prstGeom prst="rect">
              <a:avLst/>
            </a:prstGeom>
            <a:solidFill>
              <a:srgbClr val="00B050"/>
            </a:solidFill>
            <a:effectLst/>
            <a:scene3d>
              <a:camera prst="orthographicFront"/>
              <a:lightRig rig="threePt" dir="t"/>
            </a:scene3d>
            <a:sp3d>
              <a:bevelT/>
            </a:sp3d>
          </p:spPr>
          <p:txBody>
            <a:bodyPr>
              <a:spAutoFit/>
            </a:bodyPr>
            <a:lstStyle/>
            <a:p>
              <a:pPr algn="ctr">
                <a:defRPr/>
              </a:pPr>
              <a:r>
                <a:rPr lang="en-US" sz="2700" b="1" dirty="0">
                  <a:solidFill>
                    <a:prstClr val="white"/>
                  </a:solidFill>
                  <a:latin typeface="Times New Roman" panose="02020603050405020304" pitchFamily="18" charset="0"/>
                  <a:cs typeface="Times New Roman" panose="02020603050405020304" pitchFamily="18" charset="0"/>
                </a:rPr>
                <a:t>3</a:t>
              </a:r>
            </a:p>
          </p:txBody>
        </p:sp>
        <p:sp>
          <p:nvSpPr>
            <p:cNvPr id="196" name="TextBox 195"/>
            <p:cNvSpPr txBox="1"/>
            <p:nvPr/>
          </p:nvSpPr>
          <p:spPr>
            <a:xfrm>
              <a:off x="2732623" y="4443237"/>
              <a:ext cx="8851615" cy="591138"/>
            </a:xfrm>
            <a:prstGeom prst="rect">
              <a:avLst/>
            </a:prstGeom>
            <a:noFill/>
            <a:effectLst/>
          </p:spPr>
          <p:txBody>
            <a:bodyPr wrap="none">
              <a:spAutoFit/>
            </a:bodyPr>
            <a:lstStyle/>
            <a:p>
              <a:pPr algn="ctr"/>
              <a:r>
                <a:rPr sz="2700" b="1" dirty="0">
                  <a:solidFill>
                    <a:srgbClr val="2E2E00"/>
                  </a:solidFill>
                  <a:latin typeface="Times New Roman" panose="02020603050405020304" pitchFamily="18" charset="0"/>
                  <a:cs typeface="Times New Roman" panose="02020603050405020304" pitchFamily="18" charset="0"/>
                </a:rPr>
                <a:t>Chuẩn bị </a:t>
              </a:r>
              <a:r>
                <a:rPr sz="2700" b="1" dirty="0" err="1">
                  <a:solidFill>
                    <a:srgbClr val="2E2E00"/>
                  </a:solidFill>
                  <a:latin typeface="Times New Roman" panose="02020603050405020304" pitchFamily="18" charset="0"/>
                  <a:cs typeface="Times New Roman" panose="02020603050405020304" pitchFamily="18" charset="0"/>
                </a:rPr>
                <a:t>b</a:t>
              </a:r>
              <a:r>
                <a:rPr sz="2700" b="1" dirty="0" err="1">
                  <a:solidFill>
                    <a:srgbClr val="2E2E00"/>
                  </a:solidFill>
                  <a:latin typeface="Times New Roman" panose="02020603050405020304" pitchFamily="18" charset="0"/>
                  <a:ea typeface="Times New Roman" panose="02020603050405020304" pitchFamily="18" charset="0"/>
                </a:rPr>
                <a:t>à</a:t>
              </a:r>
              <a:r>
                <a:rPr sz="2700" b="1" dirty="0" err="1">
                  <a:solidFill>
                    <a:srgbClr val="2E2E00"/>
                  </a:solidFill>
                  <a:latin typeface="Times New Roman" panose="02020603050405020304" pitchFamily="18" charset="0"/>
                  <a:cs typeface="Times New Roman" panose="02020603050405020304" pitchFamily="18" charset="0"/>
                </a:rPr>
                <a:t>i</a:t>
              </a:r>
              <a:r>
                <a:rPr sz="2700" b="1" dirty="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sau</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Dấu</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hai</a:t>
              </a:r>
              <a:r>
                <a:rPr lang="en-US" sz="2700" b="1" dirty="0" smtClean="0">
                  <a:solidFill>
                    <a:srgbClr val="2E2E00"/>
                  </a:solidFill>
                  <a:latin typeface="Times New Roman" panose="02020603050405020304" pitchFamily="18" charset="0"/>
                  <a:cs typeface="Times New Roman" panose="02020603050405020304" pitchFamily="18" charset="0"/>
                </a:rPr>
                <a:t> </a:t>
              </a:r>
              <a:r>
                <a:rPr lang="en-US" sz="2700" b="1" dirty="0" err="1" smtClean="0">
                  <a:solidFill>
                    <a:srgbClr val="2E2E00"/>
                  </a:solidFill>
                  <a:latin typeface="Times New Roman" panose="02020603050405020304" pitchFamily="18" charset="0"/>
                  <a:cs typeface="Times New Roman" panose="02020603050405020304" pitchFamily="18" charset="0"/>
                </a:rPr>
                <a:t>chấm</a:t>
              </a:r>
              <a:endParaRPr sz="2700" i="1" dirty="0">
                <a:solidFill>
                  <a:srgbClr val="2E2E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839262616"/>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98080"/>
          </a:xfrm>
          <a:prstGeom prst="rect">
            <a:avLst/>
          </a:prstGeom>
        </p:spPr>
      </p:pic>
      <p:cxnSp>
        <p:nvCxnSpPr>
          <p:cNvPr id="8" name="Straight Connector 7"/>
          <p:cNvCxnSpPr/>
          <p:nvPr/>
        </p:nvCxnSpPr>
        <p:spPr>
          <a:xfrm>
            <a:off x="3355845" y="2308713"/>
            <a:ext cx="5166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34723" y="701345"/>
            <a:ext cx="1149674"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Toán</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12" name="TextBox 11"/>
          <p:cNvSpPr txBox="1"/>
          <p:nvPr/>
        </p:nvSpPr>
        <p:spPr>
          <a:xfrm>
            <a:off x="3950012" y="1441176"/>
            <a:ext cx="3972562"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Luyện</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tập</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trang</a:t>
            </a:r>
            <a:r>
              <a:rPr lang="en-US" sz="3200" b="1" dirty="0" smtClean="0">
                <a:solidFill>
                  <a:schemeClr val="bg1"/>
                </a:solidFill>
                <a:latin typeface="HP001 4 hàng" panose="020B0603050302020204" pitchFamily="34" charset="0"/>
                <a:cs typeface="Times New Roman" panose="02020603050405020304" pitchFamily="18" charset="0"/>
              </a:rPr>
              <a:t> 10)</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7" name="TextBox 6"/>
          <p:cNvSpPr txBox="1"/>
          <p:nvPr/>
        </p:nvSpPr>
        <p:spPr>
          <a:xfrm>
            <a:off x="2516482" y="2682297"/>
            <a:ext cx="7999118" cy="1569660"/>
          </a:xfrm>
          <a:prstGeom prst="rect">
            <a:avLst/>
          </a:prstGeom>
          <a:noFill/>
        </p:spPr>
        <p:txBody>
          <a:bodyPr wrap="square" rtlCol="0">
            <a:spAutoFit/>
          </a:bodyPr>
          <a:lstStyle/>
          <a:p>
            <a:pPr algn="ctr"/>
            <a:r>
              <a:rPr lang="vi-VN" sz="3200" b="1" dirty="0" smtClean="0">
                <a:solidFill>
                  <a:schemeClr val="bg1"/>
                </a:solidFill>
                <a:latin typeface="HP001 4 hàng" panose="020B0603050302020204" pitchFamily="34" charset="0"/>
              </a:rPr>
              <a:t>Luyện từ và câu</a:t>
            </a:r>
          </a:p>
          <a:p>
            <a:r>
              <a:rPr lang="vi-VN" sz="3200" b="1" dirty="0" smtClean="0">
                <a:solidFill>
                  <a:schemeClr val="bg1"/>
                </a:solidFill>
                <a:latin typeface="HP001 4 hàng" panose="020B0603050302020204" pitchFamily="34" charset="0"/>
              </a:rPr>
              <a:t>Mở rộng vốn từ: Nhân hậu – Đoàn kết </a:t>
            </a:r>
          </a:p>
          <a:p>
            <a:endParaRPr lang="en-US" sz="3200" b="1" dirty="0">
              <a:solidFill>
                <a:schemeClr val="bg1"/>
              </a:solidFill>
              <a:latin typeface="HP001 4 hàng" panose="020B0603050302020204" pitchFamily="34" charset="0"/>
            </a:endParaRPr>
          </a:p>
        </p:txBody>
      </p:sp>
      <p:cxnSp>
        <p:nvCxnSpPr>
          <p:cNvPr id="9" name="Straight Connector 8"/>
          <p:cNvCxnSpPr/>
          <p:nvPr/>
        </p:nvCxnSpPr>
        <p:spPr>
          <a:xfrm>
            <a:off x="3664999" y="3898028"/>
            <a:ext cx="5166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6482" y="4062605"/>
            <a:ext cx="7999118" cy="1569660"/>
          </a:xfrm>
          <a:prstGeom prst="rect">
            <a:avLst/>
          </a:prstGeom>
          <a:noFill/>
        </p:spPr>
        <p:txBody>
          <a:bodyPr wrap="square" rtlCol="0">
            <a:spAutoFit/>
          </a:bodyPr>
          <a:lstStyle/>
          <a:p>
            <a:pPr algn="ctr"/>
            <a:r>
              <a:rPr lang="vi-VN" sz="3200" b="1" dirty="0" smtClean="0">
                <a:solidFill>
                  <a:schemeClr val="bg1"/>
                </a:solidFill>
                <a:latin typeface="HP001 4 hàng" panose="020B0603050302020204" pitchFamily="34" charset="0"/>
              </a:rPr>
              <a:t>Lịch sử và Địa lí </a:t>
            </a:r>
          </a:p>
          <a:p>
            <a:pPr algn="ctr"/>
            <a:r>
              <a:rPr lang="vi-VN" sz="3200" b="1" dirty="0" smtClean="0">
                <a:solidFill>
                  <a:schemeClr val="bg1"/>
                </a:solidFill>
                <a:latin typeface="HP001 4 hàng" panose="020B0603050302020204" pitchFamily="34" charset="0"/>
              </a:rPr>
              <a:t>Làm quen với bản đồ ( tiếp theo) </a:t>
            </a:r>
          </a:p>
          <a:p>
            <a:pPr algn="ctr"/>
            <a:endParaRPr lang="en-US" sz="32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6535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60363" y="1265238"/>
            <a:ext cx="1148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0" fontAlgn="base" hangingPunct="0">
              <a:spcBef>
                <a:spcPct val="0"/>
              </a:spcBef>
              <a:spcAft>
                <a:spcPct val="0"/>
              </a:spcAft>
            </a:pPr>
            <a:r>
              <a:rPr lang="en-US" altLang="en-US" sz="3600" smtClean="0">
                <a:solidFill>
                  <a:srgbClr val="4472C4"/>
                </a:solidFill>
                <a:latin typeface="Times New Roman" panose="02020603050405020304" pitchFamily="18" charset="0"/>
                <a:cs typeface="Times New Roman" panose="02020603050405020304" pitchFamily="18" charset="0"/>
              </a:rPr>
              <a:t>- Muốn hiểu và sử dụng bản đồ ta cần thực hiện những bước nào?</a:t>
            </a:r>
          </a:p>
        </p:txBody>
      </p:sp>
      <p:sp>
        <p:nvSpPr>
          <p:cNvPr id="6" name="TextBox 5"/>
          <p:cNvSpPr txBox="1">
            <a:spLocks noChangeArrowheads="1"/>
          </p:cNvSpPr>
          <p:nvPr/>
        </p:nvSpPr>
        <p:spPr bwMode="auto">
          <a:xfrm>
            <a:off x="360363" y="2608263"/>
            <a:ext cx="1148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0" fontAlgn="base" hangingPunct="0">
              <a:spcBef>
                <a:spcPct val="0"/>
              </a:spcBef>
              <a:spcAft>
                <a:spcPct val="0"/>
              </a:spcAft>
            </a:pPr>
            <a:r>
              <a:rPr lang="en-US" altLang="en-US" sz="3600" smtClean="0">
                <a:solidFill>
                  <a:srgbClr val="C00000"/>
                </a:solidFill>
                <a:latin typeface="Times New Roman" panose="02020603050405020304" pitchFamily="18" charset="0"/>
                <a:cs typeface="Times New Roman" panose="02020603050405020304" pitchFamily="18" charset="0"/>
              </a:rPr>
              <a:t>- Đọc tên bản đồ để xem bản đồ đó thể hiện nội dung gì.</a:t>
            </a:r>
          </a:p>
        </p:txBody>
      </p:sp>
      <p:sp>
        <p:nvSpPr>
          <p:cNvPr id="7" name="TextBox 6"/>
          <p:cNvSpPr txBox="1">
            <a:spLocks noChangeArrowheads="1"/>
          </p:cNvSpPr>
          <p:nvPr/>
        </p:nvSpPr>
        <p:spPr bwMode="auto">
          <a:xfrm>
            <a:off x="360363" y="3389313"/>
            <a:ext cx="1148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0" fontAlgn="base" hangingPunct="0">
              <a:spcBef>
                <a:spcPct val="0"/>
              </a:spcBef>
              <a:spcAft>
                <a:spcPct val="0"/>
              </a:spcAft>
            </a:pPr>
            <a:r>
              <a:rPr lang="en-US" altLang="en-US" sz="3600" smtClean="0">
                <a:solidFill>
                  <a:srgbClr val="C00000"/>
                </a:solidFill>
                <a:latin typeface="Times New Roman" panose="02020603050405020304" pitchFamily="18" charset="0"/>
                <a:cs typeface="Times New Roman" panose="02020603050405020304" pitchFamily="18" charset="0"/>
              </a:rPr>
              <a:t>- Xem bảng chú giải để biết kí hiệu các đối tượng lịch sử hoặc địa lí.</a:t>
            </a:r>
          </a:p>
        </p:txBody>
      </p:sp>
      <p:sp>
        <p:nvSpPr>
          <p:cNvPr id="8" name="TextBox 7"/>
          <p:cNvSpPr txBox="1">
            <a:spLocks noChangeArrowheads="1"/>
          </p:cNvSpPr>
          <p:nvPr/>
        </p:nvSpPr>
        <p:spPr bwMode="auto">
          <a:xfrm>
            <a:off x="217488" y="4635500"/>
            <a:ext cx="1148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0" fontAlgn="base" hangingPunct="0">
              <a:spcBef>
                <a:spcPct val="0"/>
              </a:spcBef>
              <a:spcAft>
                <a:spcPct val="0"/>
              </a:spcAft>
            </a:pPr>
            <a:r>
              <a:rPr lang="en-US" altLang="en-US" sz="3600" smtClean="0">
                <a:solidFill>
                  <a:srgbClr val="C00000"/>
                </a:solidFill>
                <a:latin typeface="Times New Roman" panose="02020603050405020304" pitchFamily="18" charset="0"/>
                <a:cs typeface="Times New Roman" panose="02020603050405020304" pitchFamily="18" charset="0"/>
              </a:rPr>
              <a:t>- Tìm đối tượng lịch sử hoặc địa lí dựa vào các kí hiệu.</a:t>
            </a:r>
          </a:p>
        </p:txBody>
      </p:sp>
      <p:sp>
        <p:nvSpPr>
          <p:cNvPr id="16390" name="TextBox 2"/>
          <p:cNvSpPr txBox="1">
            <a:spLocks noChangeArrowheads="1"/>
          </p:cNvSpPr>
          <p:nvPr/>
        </p:nvSpPr>
        <p:spPr bwMode="auto">
          <a:xfrm>
            <a:off x="1920875" y="352425"/>
            <a:ext cx="6632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b="1" smtClean="0">
                <a:solidFill>
                  <a:srgbClr val="FF0000"/>
                </a:solidFill>
                <a:latin typeface="Times New Roman" panose="02020603050405020304" pitchFamily="18" charset="0"/>
                <a:cs typeface="Times New Roman" panose="02020603050405020304" pitchFamily="18" charset="0"/>
              </a:rPr>
              <a:t>1. Cách sử dụng bản đồ.</a:t>
            </a:r>
          </a:p>
        </p:txBody>
      </p:sp>
    </p:spTree>
    <p:extLst>
      <p:ext uri="{BB962C8B-B14F-4D97-AF65-F5344CB8AC3E}">
        <p14:creationId xmlns:p14="http://schemas.microsoft.com/office/powerpoint/2010/main" val="308680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884363" y="249238"/>
            <a:ext cx="4054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b="1" smtClean="0">
                <a:solidFill>
                  <a:srgbClr val="FF0000"/>
                </a:solidFill>
                <a:latin typeface="Times New Roman" panose="02020603050405020304" pitchFamily="18" charset="0"/>
                <a:cs typeface="Times New Roman" panose="02020603050405020304" pitchFamily="18" charset="0"/>
              </a:rPr>
              <a:t>2. Thực hành</a:t>
            </a:r>
          </a:p>
        </p:txBody>
      </p:sp>
      <p:pic>
        <p:nvPicPr>
          <p:cNvPr id="17411" name="Picture 2" descr="http://d4.violet.vn/uploads/blogs/blogs2/762329/h1_500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20775"/>
            <a:ext cx="74295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277813" y="1668463"/>
            <a:ext cx="4327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4472C4"/>
                </a:solidFill>
                <a:latin typeface="Times New Roman" panose="02020603050405020304" pitchFamily="18" charset="0"/>
                <a:cs typeface="Times New Roman" panose="02020603050405020304" pitchFamily="18" charset="0"/>
              </a:rPr>
              <a:t>Thực hành với lược đồ sau:</a:t>
            </a:r>
          </a:p>
        </p:txBody>
      </p:sp>
      <p:sp>
        <p:nvSpPr>
          <p:cNvPr id="17413" name="TextBox 6"/>
          <p:cNvSpPr txBox="1">
            <a:spLocks noChangeArrowheads="1"/>
          </p:cNvSpPr>
          <p:nvPr/>
        </p:nvSpPr>
        <p:spPr bwMode="auto">
          <a:xfrm>
            <a:off x="277813" y="3292475"/>
            <a:ext cx="432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C00000"/>
                </a:solidFill>
                <a:latin typeface="Times New Roman" panose="02020603050405020304" pitchFamily="18" charset="0"/>
                <a:cs typeface="Times New Roman" panose="02020603050405020304" pitchFamily="18" charset="0"/>
              </a:rPr>
              <a:t>- Chỉ hướng Bắc, Nam, Đông, Tây trên lược đồ.</a:t>
            </a:r>
          </a:p>
        </p:txBody>
      </p:sp>
    </p:spTree>
    <p:extLst>
      <p:ext uri="{BB962C8B-B14F-4D97-AF65-F5344CB8AC3E}">
        <p14:creationId xmlns:p14="http://schemas.microsoft.com/office/powerpoint/2010/main" val="385085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98080"/>
          </a:xfrm>
          <a:prstGeom prst="rect">
            <a:avLst/>
          </a:prstGeom>
        </p:spPr>
      </p:pic>
      <p:sp>
        <p:nvSpPr>
          <p:cNvPr id="3" name="TextBox 2"/>
          <p:cNvSpPr txBox="1"/>
          <p:nvPr/>
        </p:nvSpPr>
        <p:spPr>
          <a:xfrm>
            <a:off x="5214988" y="1500217"/>
            <a:ext cx="1858586"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Chính</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tả</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4" name="TextBox 3"/>
          <p:cNvSpPr txBox="1"/>
          <p:nvPr/>
        </p:nvSpPr>
        <p:spPr>
          <a:xfrm>
            <a:off x="3512600" y="853886"/>
            <a:ext cx="5917710" cy="646331"/>
          </a:xfrm>
          <a:prstGeom prst="rect">
            <a:avLst/>
          </a:prstGeom>
          <a:noFill/>
        </p:spPr>
        <p:txBody>
          <a:bodyPr wrap="none" rtlCol="0">
            <a:spAutoFit/>
          </a:bodyPr>
          <a:lstStyle/>
          <a:p>
            <a:r>
              <a:rPr lang="en-US" sz="3600" b="1" dirty="0" err="1" smtClean="0">
                <a:solidFill>
                  <a:schemeClr val="bg1"/>
                </a:solidFill>
                <a:latin typeface="HP001 4 hàng" panose="020B0603050302020204" pitchFamily="34" charset="0"/>
                <a:cs typeface="Times New Roman" panose="02020603050405020304" pitchFamily="18" charset="0"/>
              </a:rPr>
              <a:t>Thứ</a:t>
            </a:r>
            <a:r>
              <a:rPr lang="en-US" sz="3600" b="1" dirty="0" smtClean="0">
                <a:solidFill>
                  <a:schemeClr val="bg1"/>
                </a:solidFill>
                <a:latin typeface="HP001 4 hàng" panose="020B0603050302020204" pitchFamily="34" charset="0"/>
                <a:cs typeface="Times New Roman" panose="02020603050405020304" pitchFamily="18" charset="0"/>
              </a:rPr>
              <a:t> </a:t>
            </a:r>
            <a:r>
              <a:rPr lang="en-US" sz="3600" b="1" dirty="0" err="1" smtClean="0">
                <a:solidFill>
                  <a:schemeClr val="bg1"/>
                </a:solidFill>
                <a:latin typeface="HP001 4 hàng" panose="020B0603050302020204" pitchFamily="34" charset="0"/>
                <a:cs typeface="Times New Roman" panose="02020603050405020304" pitchFamily="18" charset="0"/>
              </a:rPr>
              <a:t>ba</a:t>
            </a:r>
            <a:r>
              <a:rPr lang="en-US" sz="3600" b="1" dirty="0" smtClean="0">
                <a:solidFill>
                  <a:schemeClr val="bg1"/>
                </a:solidFill>
                <a:latin typeface="HP001 4 hàng" panose="020B0603050302020204" pitchFamily="34" charset="0"/>
                <a:cs typeface="Times New Roman" panose="02020603050405020304" pitchFamily="18" charset="0"/>
              </a:rPr>
              <a:t> </a:t>
            </a:r>
            <a:r>
              <a:rPr lang="en-US" sz="3600" b="1" dirty="0" err="1" smtClean="0">
                <a:solidFill>
                  <a:schemeClr val="bg1"/>
                </a:solidFill>
                <a:latin typeface="HP001 4 hàng" panose="020B0603050302020204" pitchFamily="34" charset="0"/>
                <a:cs typeface="Times New Roman" panose="02020603050405020304" pitchFamily="18" charset="0"/>
              </a:rPr>
              <a:t>ngày</a:t>
            </a:r>
            <a:r>
              <a:rPr lang="en-US" sz="3600" b="1" dirty="0" smtClean="0">
                <a:solidFill>
                  <a:schemeClr val="bg1"/>
                </a:solidFill>
                <a:latin typeface="HP001 4 hàng" panose="020B0603050302020204" pitchFamily="34" charset="0"/>
                <a:cs typeface="Times New Roman" panose="02020603050405020304" pitchFamily="18" charset="0"/>
              </a:rPr>
              <a:t> 14 – 9 – 2021</a:t>
            </a:r>
          </a:p>
        </p:txBody>
      </p:sp>
      <p:sp>
        <p:nvSpPr>
          <p:cNvPr id="5" name="TextBox 4"/>
          <p:cNvSpPr txBox="1"/>
          <p:nvPr/>
        </p:nvSpPr>
        <p:spPr>
          <a:xfrm>
            <a:off x="3782705" y="1964451"/>
            <a:ext cx="5035353"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Mười</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năm</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cõng</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bạn</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đi</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học</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7091464" y="2549226"/>
            <a:ext cx="2848408" cy="400110"/>
          </a:xfrm>
          <a:prstGeom prst="rect">
            <a:avLst/>
          </a:prstGeom>
          <a:noFill/>
        </p:spPr>
        <p:txBody>
          <a:bodyPr wrap="none" rtlCol="0">
            <a:spAutoFit/>
          </a:bodyPr>
          <a:lstStyle/>
          <a:p>
            <a:r>
              <a:rPr lang="en-US" sz="2000" b="1" dirty="0" smtClean="0">
                <a:solidFill>
                  <a:schemeClr val="bg1"/>
                </a:solidFill>
                <a:latin typeface="HP001 4 hàng" panose="020B0603050302020204" pitchFamily="34" charset="0"/>
                <a:cs typeface="Times New Roman" panose="02020603050405020304" pitchFamily="18" charset="0"/>
              </a:rPr>
              <a:t>Theo </a:t>
            </a:r>
            <a:r>
              <a:rPr lang="en-US" sz="2000" b="1" dirty="0" err="1" smtClean="0">
                <a:solidFill>
                  <a:schemeClr val="bg1"/>
                </a:solidFill>
                <a:latin typeface="HP001 4 hàng" panose="020B0603050302020204" pitchFamily="34" charset="0"/>
                <a:cs typeface="Times New Roman" panose="02020603050405020304" pitchFamily="18" charset="0"/>
              </a:rPr>
              <a:t>báo</a:t>
            </a:r>
            <a:r>
              <a:rPr lang="en-US" sz="2000" b="1" dirty="0" smtClean="0">
                <a:solidFill>
                  <a:schemeClr val="bg1"/>
                </a:solidFill>
                <a:latin typeface="HP001 4 hàng" panose="020B0603050302020204" pitchFamily="34" charset="0"/>
                <a:cs typeface="Times New Roman" panose="02020603050405020304" pitchFamily="18" charset="0"/>
              </a:rPr>
              <a:t> </a:t>
            </a:r>
            <a:r>
              <a:rPr lang="en-US" sz="2000" b="1" dirty="0" err="1" smtClean="0">
                <a:solidFill>
                  <a:schemeClr val="bg1"/>
                </a:solidFill>
                <a:latin typeface="HP001 4 hàng" panose="020B0603050302020204" pitchFamily="34" charset="0"/>
                <a:cs typeface="Times New Roman" panose="02020603050405020304" pitchFamily="18" charset="0"/>
              </a:rPr>
              <a:t>Đại</a:t>
            </a:r>
            <a:r>
              <a:rPr lang="en-US" sz="2000" b="1" dirty="0" smtClean="0">
                <a:solidFill>
                  <a:schemeClr val="bg1"/>
                </a:solidFill>
                <a:latin typeface="HP001 4 hàng" panose="020B0603050302020204" pitchFamily="34" charset="0"/>
                <a:cs typeface="Times New Roman" panose="02020603050405020304" pitchFamily="18" charset="0"/>
              </a:rPr>
              <a:t> </a:t>
            </a:r>
            <a:r>
              <a:rPr lang="en-US" sz="2000" b="1" dirty="0" err="1" smtClean="0">
                <a:solidFill>
                  <a:schemeClr val="bg1"/>
                </a:solidFill>
                <a:latin typeface="HP001 4 hàng" panose="020B0603050302020204" pitchFamily="34" charset="0"/>
                <a:cs typeface="Times New Roman" panose="02020603050405020304" pitchFamily="18" charset="0"/>
              </a:rPr>
              <a:t>Đoàn</a:t>
            </a:r>
            <a:r>
              <a:rPr lang="en-US" sz="2000" b="1" dirty="0" smtClean="0">
                <a:solidFill>
                  <a:schemeClr val="bg1"/>
                </a:solidFill>
                <a:latin typeface="HP001 4 hàng" panose="020B0603050302020204" pitchFamily="34" charset="0"/>
                <a:cs typeface="Times New Roman" panose="02020603050405020304" pitchFamily="18" charset="0"/>
              </a:rPr>
              <a:t> </a:t>
            </a:r>
            <a:r>
              <a:rPr lang="en-US" sz="2000" b="1" dirty="0" err="1" smtClean="0">
                <a:solidFill>
                  <a:schemeClr val="bg1"/>
                </a:solidFill>
                <a:latin typeface="HP001 4 hàng" panose="020B0603050302020204" pitchFamily="34" charset="0"/>
                <a:cs typeface="Times New Roman" panose="02020603050405020304" pitchFamily="18" charset="0"/>
              </a:rPr>
              <a:t>Kết</a:t>
            </a:r>
            <a:endParaRPr lang="en-US" sz="2000" b="1"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3995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âu 2 trang 7 Vở BT Địa lý 4: Quan sát hình 4, hình 5 trang 8 -9 trong SGK  rồi hoàn thành bảng s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438" y="1182688"/>
            <a:ext cx="65024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4"/>
          <p:cNvSpPr txBox="1">
            <a:spLocks noChangeArrowheads="1"/>
          </p:cNvSpPr>
          <p:nvPr/>
        </p:nvSpPr>
        <p:spPr bwMode="auto">
          <a:xfrm>
            <a:off x="382588" y="1306513"/>
            <a:ext cx="4329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C00000"/>
                </a:solidFill>
                <a:latin typeface="Times New Roman" panose="02020603050405020304" pitchFamily="18" charset="0"/>
                <a:cs typeface="Times New Roman" panose="02020603050405020304" pitchFamily="18" charset="0"/>
              </a:rPr>
              <a:t>- Chỉ hướng Bắc, Nam, Đông, Tây trên lược đồ.</a:t>
            </a:r>
          </a:p>
        </p:txBody>
      </p:sp>
      <p:sp>
        <p:nvSpPr>
          <p:cNvPr id="18436" name="TextBox 15"/>
          <p:cNvSpPr txBox="1">
            <a:spLocks noChangeArrowheads="1"/>
          </p:cNvSpPr>
          <p:nvPr/>
        </p:nvSpPr>
        <p:spPr bwMode="auto">
          <a:xfrm>
            <a:off x="273050" y="2522538"/>
            <a:ext cx="54594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C00000"/>
                </a:solidFill>
                <a:latin typeface="Times New Roman" panose="02020603050405020304" pitchFamily="18" charset="0"/>
                <a:cs typeface="Times New Roman" panose="02020603050405020304" pitchFamily="18" charset="0"/>
              </a:rPr>
              <a:t>-Hoàn thành bảng sau vào vở.</a:t>
            </a:r>
          </a:p>
        </p:txBody>
      </p:sp>
      <p:graphicFrame>
        <p:nvGraphicFramePr>
          <p:cNvPr id="17" name="Table 16"/>
          <p:cNvGraphicFramePr>
            <a:graphicFrameLocks noGrp="1"/>
          </p:cNvGraphicFramePr>
          <p:nvPr>
            <p:extLst>
              <p:ext uri="{D42A27DB-BD31-4B8C-83A1-F6EECF244321}">
                <p14:modId xmlns:p14="http://schemas.microsoft.com/office/powerpoint/2010/main" val="1069903982"/>
              </p:ext>
            </p:extLst>
          </p:nvPr>
        </p:nvGraphicFramePr>
        <p:xfrm>
          <a:off x="395288" y="3382963"/>
          <a:ext cx="5148262" cy="2418119"/>
        </p:xfrm>
        <a:graphic>
          <a:graphicData uri="http://schemas.openxmlformats.org/drawingml/2006/table">
            <a:tbl>
              <a:tblPr firstRow="1" bandRow="1">
                <a:tableStyleId>{5C22544A-7EE6-4342-B048-85BDC9FD1C3A}</a:tableStyleId>
              </a:tblPr>
              <a:tblGrid>
                <a:gridCol w="2574131">
                  <a:extLst>
                    <a:ext uri="{9D8B030D-6E8A-4147-A177-3AD203B41FA5}">
                      <a16:colId xmlns:a16="http://schemas.microsoft.com/office/drawing/2014/main" val="20000"/>
                    </a:ext>
                  </a:extLst>
                </a:gridCol>
                <a:gridCol w="2574131">
                  <a:extLst>
                    <a:ext uri="{9D8B030D-6E8A-4147-A177-3AD203B41FA5}">
                      <a16:colId xmlns:a16="http://schemas.microsoft.com/office/drawing/2014/main" val="20001"/>
                    </a:ext>
                  </a:extLst>
                </a:gridCol>
              </a:tblGrid>
              <a:tr h="497826">
                <a:tc>
                  <a:txBody>
                    <a:bodyPr/>
                    <a:lstStyle/>
                    <a:p>
                      <a:endParaRPr lang="en-US" sz="1800" dirty="0"/>
                    </a:p>
                  </a:txBody>
                  <a:tcPr marL="91422" marR="91422" marT="45723" marB="45723"/>
                </a:tc>
                <a:tc>
                  <a:txBody>
                    <a:bodyPr/>
                    <a:lstStyle/>
                    <a:p>
                      <a:endParaRPr lang="en-US" sz="1800"/>
                    </a:p>
                  </a:txBody>
                  <a:tcPr marL="91422" marR="91422" marT="45723" marB="45723"/>
                </a:tc>
                <a:extLst>
                  <a:ext uri="{0D108BD9-81ED-4DB2-BD59-A6C34878D82A}">
                    <a16:rowId xmlns:a16="http://schemas.microsoft.com/office/drawing/2014/main" val="10000"/>
                  </a:ext>
                </a:extLst>
              </a:tr>
              <a:tr h="640121">
                <a:tc>
                  <a:txBody>
                    <a:bodyPr/>
                    <a:lstStyle/>
                    <a:p>
                      <a:endParaRPr lang="en-US" sz="1800" dirty="0" smtClean="0"/>
                    </a:p>
                    <a:p>
                      <a:r>
                        <a:rPr lang="en-US" sz="1800" dirty="0" smtClean="0"/>
                        <a:t>………………………………………</a:t>
                      </a:r>
                      <a:endParaRPr lang="en-US" sz="1800" dirty="0"/>
                    </a:p>
                  </a:txBody>
                  <a:tcPr marL="91422" marR="91422" marT="45723" marB="45723"/>
                </a:tc>
                <a:tc>
                  <a:txBody>
                    <a:bodyPr/>
                    <a:lstStyle/>
                    <a:p>
                      <a:endParaRPr lang="en-US" sz="1800" dirty="0"/>
                    </a:p>
                  </a:txBody>
                  <a:tcPr marL="91422" marR="91422" marT="45723" marB="45723"/>
                </a:tc>
                <a:extLst>
                  <a:ext uri="{0D108BD9-81ED-4DB2-BD59-A6C34878D82A}">
                    <a16:rowId xmlns:a16="http://schemas.microsoft.com/office/drawing/2014/main" val="10001"/>
                  </a:ext>
                </a:extLst>
              </a:tr>
              <a:tr h="497826">
                <a:tc>
                  <a:txBody>
                    <a:bodyPr/>
                    <a:lstStyle/>
                    <a:p>
                      <a:endParaRPr lang="en-US" sz="1800" dirty="0"/>
                    </a:p>
                  </a:txBody>
                  <a:tcPr marL="91422" marR="91422" marT="45723" marB="45723"/>
                </a:tc>
                <a:tc>
                  <a:txBody>
                    <a:bodyPr/>
                    <a:lstStyle/>
                    <a:p>
                      <a:endParaRPr lang="en-US" sz="1800" dirty="0" smtClean="0"/>
                    </a:p>
                    <a:p>
                      <a:r>
                        <a:rPr lang="en-US" sz="1800" dirty="0" smtClean="0"/>
                        <a:t>………………………………………</a:t>
                      </a:r>
                      <a:endParaRPr lang="en-US" sz="1800" dirty="0"/>
                    </a:p>
                  </a:txBody>
                  <a:tcPr marL="91422" marR="91422" marT="45723" marB="45723"/>
                </a:tc>
                <a:extLst>
                  <a:ext uri="{0D108BD9-81ED-4DB2-BD59-A6C34878D82A}">
                    <a16:rowId xmlns:a16="http://schemas.microsoft.com/office/drawing/2014/main" val="10002"/>
                  </a:ext>
                </a:extLst>
              </a:tr>
              <a:tr h="497826">
                <a:tc>
                  <a:txBody>
                    <a:bodyPr/>
                    <a:lstStyle/>
                    <a:p>
                      <a:endParaRPr lang="en-US" sz="1800" dirty="0" smtClean="0"/>
                    </a:p>
                    <a:p>
                      <a:r>
                        <a:rPr lang="en-US" sz="1800" dirty="0" smtClean="0"/>
                        <a:t>………………………………………</a:t>
                      </a:r>
                      <a:endParaRPr lang="en-US" sz="1800" dirty="0"/>
                    </a:p>
                  </a:txBody>
                  <a:tcPr marL="91422" marR="91422" marT="45723" marB="45723"/>
                </a:tc>
                <a:tc>
                  <a:txBody>
                    <a:bodyPr/>
                    <a:lstStyle/>
                    <a:p>
                      <a:endParaRPr lang="en-US" sz="1800" dirty="0"/>
                    </a:p>
                  </a:txBody>
                  <a:tcPr marL="91422" marR="91422" marT="45723" marB="45723"/>
                </a:tc>
                <a:extLst>
                  <a:ext uri="{0D108BD9-81ED-4DB2-BD59-A6C34878D82A}">
                    <a16:rowId xmlns:a16="http://schemas.microsoft.com/office/drawing/2014/main" val="10003"/>
                  </a:ext>
                </a:extLst>
              </a:tr>
            </a:tbl>
          </a:graphicData>
        </a:graphic>
      </p:graphicFrame>
      <p:sp>
        <p:nvSpPr>
          <p:cNvPr id="18454" name="TextBox 17"/>
          <p:cNvSpPr txBox="1">
            <a:spLocks noChangeArrowheads="1"/>
          </p:cNvSpPr>
          <p:nvPr/>
        </p:nvSpPr>
        <p:spPr bwMode="auto">
          <a:xfrm>
            <a:off x="501650" y="3398838"/>
            <a:ext cx="249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srgbClr val="FFFF00"/>
                </a:solidFill>
              </a:rPr>
              <a:t>Đối tượng lịch sử</a:t>
            </a:r>
          </a:p>
        </p:txBody>
      </p:sp>
      <p:sp>
        <p:nvSpPr>
          <p:cNvPr id="18455" name="TextBox 19"/>
          <p:cNvSpPr txBox="1">
            <a:spLocks noChangeArrowheads="1"/>
          </p:cNvSpPr>
          <p:nvPr/>
        </p:nvSpPr>
        <p:spPr bwMode="auto">
          <a:xfrm>
            <a:off x="3103563" y="3375025"/>
            <a:ext cx="249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srgbClr val="FFFF00"/>
                </a:solidFill>
              </a:rPr>
              <a:t>Kí hiệu thể hiện</a:t>
            </a:r>
          </a:p>
        </p:txBody>
      </p:sp>
      <p:pic>
        <p:nvPicPr>
          <p:cNvPr id="18456"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4054475"/>
            <a:ext cx="676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1893" y="5261321"/>
            <a:ext cx="1154918" cy="33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Box 24"/>
          <p:cNvSpPr txBox="1">
            <a:spLocks noChangeArrowheads="1"/>
          </p:cNvSpPr>
          <p:nvPr/>
        </p:nvSpPr>
        <p:spPr bwMode="auto">
          <a:xfrm>
            <a:off x="406400" y="4584700"/>
            <a:ext cx="249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srgbClr val="092A04"/>
                </a:solidFill>
              </a:rPr>
              <a:t>Quân ta tấn công</a:t>
            </a:r>
          </a:p>
        </p:txBody>
      </p:sp>
      <p:sp>
        <p:nvSpPr>
          <p:cNvPr id="18459" name="TextBox 23"/>
          <p:cNvSpPr txBox="1">
            <a:spLocks noChangeArrowheads="1"/>
          </p:cNvSpPr>
          <p:nvPr/>
        </p:nvSpPr>
        <p:spPr bwMode="auto">
          <a:xfrm>
            <a:off x="1541463" y="398463"/>
            <a:ext cx="612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Quan sát hình 4, em hãy:</a:t>
            </a:r>
          </a:p>
        </p:txBody>
      </p:sp>
      <p:sp>
        <p:nvSpPr>
          <p:cNvPr id="2" name="TextBox 1"/>
          <p:cNvSpPr txBox="1"/>
          <p:nvPr/>
        </p:nvSpPr>
        <p:spPr>
          <a:xfrm>
            <a:off x="501650" y="3991917"/>
            <a:ext cx="249555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Quân</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mai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4690" y="4758084"/>
            <a:ext cx="1042090" cy="288579"/>
          </a:xfrm>
          <a:prstGeom prst="rect">
            <a:avLst/>
          </a:prstGeom>
        </p:spPr>
      </p:pic>
      <p:sp>
        <p:nvSpPr>
          <p:cNvPr id="4" name="TextBox 3"/>
          <p:cNvSpPr txBox="1"/>
          <p:nvPr/>
        </p:nvSpPr>
        <p:spPr>
          <a:xfrm>
            <a:off x="605340" y="5261321"/>
            <a:ext cx="2099257"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chạy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SGK Scan] ✓ Bài 2: Làm Quen Với Bản Đồ (Tiếp Theo) - Sách Giáo Khoa - Học  Online Cùng Sachgiaibaitap.com"/>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endParaRPr lang="en-US" altLang="en-US" smtClean="0">
              <a:solidFill>
                <a:prstClr val="black"/>
              </a:solidFill>
            </a:endParaRPr>
          </a:p>
        </p:txBody>
      </p:sp>
      <p:sp>
        <p:nvSpPr>
          <p:cNvPr id="19459" name="AutoShape 4" descr="SGK Scan] ✓ Bài 2: Làm Quen Với Bản Đồ (Tiếp Theo) - Sách Giáo Khoa - Học  Online Cùng Sachgiaibaitap.com"/>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endParaRPr lang="en-US" altLang="en-US" smtClean="0">
              <a:solidFill>
                <a:prstClr val="black"/>
              </a:solidFill>
            </a:endParaRPr>
          </a:p>
        </p:txBody>
      </p:sp>
      <p:sp>
        <p:nvSpPr>
          <p:cNvPr id="19460" name="AutoShape 6" descr="Sách Giáo Khoa Lịch Sử Và Địa Lí Lớp 4"/>
          <p:cNvSpPr>
            <a:spLocks noChangeAspect="1" noChangeArrowheads="1"/>
          </p:cNvSpPr>
          <p:nvPr/>
        </p:nvSpPr>
        <p:spPr bwMode="auto">
          <a:xfrm>
            <a:off x="4143375" y="3854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endParaRPr lang="en-US" altLang="en-US" smtClean="0">
              <a:solidFill>
                <a:prstClr val="black"/>
              </a:solidFill>
            </a:endParaRPr>
          </a:p>
        </p:txBody>
      </p:sp>
      <p:pic>
        <p:nvPicPr>
          <p:cNvPr id="19461" name="Picture 8" descr="Câu 2 trang 7 Vở bài tập Địa lí 4 - Bài 3. Làm quen với bản đồ (tiếp th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288" y="7938"/>
            <a:ext cx="68199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8"/>
          <p:cNvSpPr txBox="1">
            <a:spLocks noChangeArrowheads="1"/>
          </p:cNvSpPr>
          <p:nvPr/>
        </p:nvSpPr>
        <p:spPr bwMode="auto">
          <a:xfrm>
            <a:off x="601663" y="382919"/>
            <a:ext cx="494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200" b="1" dirty="0" err="1" smtClean="0">
                <a:solidFill>
                  <a:srgbClr val="FF0000"/>
                </a:solidFill>
                <a:latin typeface="Times New Roman" panose="02020603050405020304" pitchFamily="18" charset="0"/>
                <a:cs typeface="Times New Roman" panose="02020603050405020304" pitchFamily="18" charset="0"/>
              </a:rPr>
              <a:t>Quan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sát</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hình</a:t>
            </a:r>
            <a:r>
              <a:rPr lang="en-US" altLang="en-US" sz="3200" b="1" dirty="0" smtClean="0">
                <a:solidFill>
                  <a:srgbClr val="FF0000"/>
                </a:solidFill>
                <a:latin typeface="Times New Roman" panose="02020603050405020304" pitchFamily="18" charset="0"/>
                <a:cs typeface="Times New Roman" panose="02020603050405020304" pitchFamily="18" charset="0"/>
              </a:rPr>
              <a:t> 5, </a:t>
            </a:r>
            <a:r>
              <a:rPr lang="en-US" altLang="en-US" sz="3200" b="1" dirty="0" err="1" smtClean="0">
                <a:solidFill>
                  <a:srgbClr val="FF0000"/>
                </a:solidFill>
                <a:latin typeface="Times New Roman" panose="02020603050405020304" pitchFamily="18" charset="0"/>
                <a:cs typeface="Times New Roman" panose="02020603050405020304" pitchFamily="18" charset="0"/>
              </a:rPr>
              <a:t>em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hãy</a:t>
            </a:r>
            <a:r>
              <a:rPr lang="en-US" altLang="en-US" sz="3200" b="1" dirty="0" smtClean="0">
                <a:solidFill>
                  <a:srgbClr val="FF0000"/>
                </a:solidFill>
                <a:latin typeface="Times New Roman" panose="02020603050405020304" pitchFamily="18" charset="0"/>
                <a:cs typeface="Times New Roman" panose="02020603050405020304" pitchFamily="18" charset="0"/>
              </a:rPr>
              <a:t>:</a:t>
            </a:r>
          </a:p>
        </p:txBody>
      </p:sp>
      <p:sp>
        <p:nvSpPr>
          <p:cNvPr id="19463" name="TextBox 7"/>
          <p:cNvSpPr txBox="1">
            <a:spLocks noChangeArrowheads="1"/>
          </p:cNvSpPr>
          <p:nvPr/>
        </p:nvSpPr>
        <p:spPr bwMode="auto">
          <a:xfrm>
            <a:off x="144463" y="1193800"/>
            <a:ext cx="386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800" dirty="0" smtClean="0">
                <a:solidFill>
                  <a:prstClr val="black"/>
                </a:solidFill>
                <a:latin typeface="Times New Roman" panose="02020603050405020304" pitchFamily="18" charset="0"/>
                <a:cs typeface="Times New Roman" panose="02020603050405020304" pitchFamily="18" charset="0"/>
              </a:rPr>
              <a:t>-</a:t>
            </a:r>
            <a:r>
              <a:rPr lang="en-US" altLang="en-US" sz="2800" dirty="0" err="1" smtClean="0">
                <a:solidFill>
                  <a:prstClr val="black"/>
                </a:solidFill>
                <a:latin typeface="Times New Roman" panose="02020603050405020304" pitchFamily="18" charset="0"/>
                <a:cs typeface="Times New Roman" panose="02020603050405020304" pitchFamily="18" charset="0"/>
              </a:rPr>
              <a:t>Đọc</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tỉ</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lệ</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bản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đồ</a:t>
            </a:r>
            <a:endParaRPr lang="en-US" alt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19464" name="TextBox 10"/>
          <p:cNvSpPr txBox="1">
            <a:spLocks noChangeArrowheads="1"/>
          </p:cNvSpPr>
          <p:nvPr/>
        </p:nvSpPr>
        <p:spPr bwMode="auto">
          <a:xfrm>
            <a:off x="144463" y="1709738"/>
            <a:ext cx="479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800" smtClean="0">
                <a:solidFill>
                  <a:prstClr val="black"/>
                </a:solidFill>
                <a:latin typeface="Times New Roman" panose="02020603050405020304" pitchFamily="18" charset="0"/>
                <a:cs typeface="Times New Roman" panose="02020603050405020304" pitchFamily="18" charset="0"/>
              </a:rPr>
              <a:t>- Hoàn thành bảng sau vào vở.</a:t>
            </a:r>
          </a:p>
        </p:txBody>
      </p:sp>
      <p:graphicFrame>
        <p:nvGraphicFramePr>
          <p:cNvPr id="10" name="Table 9"/>
          <p:cNvGraphicFramePr>
            <a:graphicFrameLocks noGrp="1"/>
          </p:cNvGraphicFramePr>
          <p:nvPr>
            <p:extLst>
              <p:ext uri="{D42A27DB-BD31-4B8C-83A1-F6EECF244321}">
                <p14:modId xmlns:p14="http://schemas.microsoft.com/office/powerpoint/2010/main" val="3422532601"/>
              </p:ext>
            </p:extLst>
          </p:nvPr>
        </p:nvGraphicFramePr>
        <p:xfrm>
          <a:off x="296863" y="2428875"/>
          <a:ext cx="4797426" cy="2457450"/>
        </p:xfrm>
        <a:graphic>
          <a:graphicData uri="http://schemas.openxmlformats.org/drawingml/2006/table">
            <a:tbl>
              <a:tblPr firstRow="1" bandRow="1">
                <a:tableStyleId>{5C22544A-7EE6-4342-B048-85BDC9FD1C3A}</a:tableStyleId>
              </a:tblPr>
              <a:tblGrid>
                <a:gridCol w="2398713">
                  <a:extLst>
                    <a:ext uri="{9D8B030D-6E8A-4147-A177-3AD203B41FA5}">
                      <a16:colId xmlns:a16="http://schemas.microsoft.com/office/drawing/2014/main" val="20000"/>
                    </a:ext>
                  </a:extLst>
                </a:gridCol>
                <a:gridCol w="2398713">
                  <a:extLst>
                    <a:ext uri="{9D8B030D-6E8A-4147-A177-3AD203B41FA5}">
                      <a16:colId xmlns:a16="http://schemas.microsoft.com/office/drawing/2014/main" val="20001"/>
                    </a:ext>
                  </a:extLst>
                </a:gridCol>
              </a:tblGrid>
              <a:tr h="494541">
                <a:tc>
                  <a:txBody>
                    <a:bodyPr/>
                    <a:lstStyle/>
                    <a:p>
                      <a:endParaRPr lang="en-US" sz="1800" dirty="0"/>
                    </a:p>
                  </a:txBody>
                  <a:tcPr marL="91448" marR="91448" marT="45740" marB="45740"/>
                </a:tc>
                <a:tc>
                  <a:txBody>
                    <a:bodyPr/>
                    <a:lstStyle/>
                    <a:p>
                      <a:endParaRPr lang="en-US" sz="1800"/>
                    </a:p>
                  </a:txBody>
                  <a:tcPr marL="91448" marR="91448" marT="45740" marB="45740"/>
                </a:tc>
                <a:extLst>
                  <a:ext uri="{0D108BD9-81ED-4DB2-BD59-A6C34878D82A}">
                    <a16:rowId xmlns:a16="http://schemas.microsoft.com/office/drawing/2014/main" val="10000"/>
                  </a:ext>
                </a:extLst>
              </a:tr>
              <a:tr h="682669">
                <a:tc>
                  <a:txBody>
                    <a:bodyPr/>
                    <a:lstStyle/>
                    <a:p>
                      <a:endParaRPr lang="en-US" sz="1800" dirty="0" smtClean="0"/>
                    </a:p>
                    <a:p>
                      <a:r>
                        <a:rPr lang="en-US" sz="1800" dirty="0" smtClean="0"/>
                        <a:t>……………………………………</a:t>
                      </a:r>
                      <a:endParaRPr lang="en-US" sz="1800" dirty="0"/>
                    </a:p>
                  </a:txBody>
                  <a:tcPr marL="91448" marR="91448" marT="45740" marB="45740"/>
                </a:tc>
                <a:tc>
                  <a:txBody>
                    <a:bodyPr/>
                    <a:lstStyle/>
                    <a:p>
                      <a:endParaRPr lang="en-US" sz="1800" dirty="0"/>
                    </a:p>
                  </a:txBody>
                  <a:tcPr marL="91448" marR="91448" marT="45740" marB="45740"/>
                </a:tc>
                <a:extLst>
                  <a:ext uri="{0D108BD9-81ED-4DB2-BD59-A6C34878D82A}">
                    <a16:rowId xmlns:a16="http://schemas.microsoft.com/office/drawing/2014/main" val="10001"/>
                  </a:ext>
                </a:extLst>
              </a:tr>
              <a:tr h="494541">
                <a:tc>
                  <a:txBody>
                    <a:bodyPr/>
                    <a:lstStyle/>
                    <a:p>
                      <a:endParaRPr lang="en-US" sz="1800"/>
                    </a:p>
                  </a:txBody>
                  <a:tcPr marL="91448" marR="91448" marT="45740" marB="45740"/>
                </a:tc>
                <a:tc>
                  <a:txBody>
                    <a:bodyPr/>
                    <a:lstStyle/>
                    <a:p>
                      <a:endParaRPr lang="en-US" sz="1800" dirty="0" smtClean="0"/>
                    </a:p>
                    <a:p>
                      <a:r>
                        <a:rPr lang="en-US" sz="1800" dirty="0" smtClean="0"/>
                        <a:t>……………………………………</a:t>
                      </a:r>
                      <a:endParaRPr lang="en-US" sz="1800" dirty="0"/>
                    </a:p>
                  </a:txBody>
                  <a:tcPr marL="91448" marR="91448" marT="45740" marB="45740"/>
                </a:tc>
                <a:extLst>
                  <a:ext uri="{0D108BD9-81ED-4DB2-BD59-A6C34878D82A}">
                    <a16:rowId xmlns:a16="http://schemas.microsoft.com/office/drawing/2014/main" val="10002"/>
                  </a:ext>
                </a:extLst>
              </a:tr>
              <a:tr h="494541">
                <a:tc>
                  <a:txBody>
                    <a:bodyPr/>
                    <a:lstStyle/>
                    <a:p>
                      <a:endParaRPr lang="en-US" sz="1800"/>
                    </a:p>
                  </a:txBody>
                  <a:tcPr marL="91448" marR="91448" marT="45740" marB="45740"/>
                </a:tc>
                <a:tc>
                  <a:txBody>
                    <a:bodyPr/>
                    <a:lstStyle/>
                    <a:p>
                      <a:endParaRPr lang="en-US" sz="1800" dirty="0"/>
                    </a:p>
                    <a:p>
                      <a:r>
                        <a:rPr lang="en-US" sz="1800" dirty="0" smtClean="0"/>
                        <a:t>……………………………………</a:t>
                      </a:r>
                      <a:endParaRPr lang="en-US" sz="1800" dirty="0"/>
                    </a:p>
                  </a:txBody>
                  <a:tcPr marL="91448" marR="91448" marT="45740" marB="45740"/>
                </a:tc>
                <a:extLst>
                  <a:ext uri="{0D108BD9-81ED-4DB2-BD59-A6C34878D82A}">
                    <a16:rowId xmlns:a16="http://schemas.microsoft.com/office/drawing/2014/main" val="10003"/>
                  </a:ext>
                </a:extLst>
              </a:tr>
            </a:tbl>
          </a:graphicData>
        </a:graphic>
      </p:graphicFrame>
      <p:sp>
        <p:nvSpPr>
          <p:cNvPr id="19482" name="TextBox 11"/>
          <p:cNvSpPr txBox="1">
            <a:spLocks noChangeArrowheads="1"/>
          </p:cNvSpPr>
          <p:nvPr/>
        </p:nvSpPr>
        <p:spPr bwMode="auto">
          <a:xfrm>
            <a:off x="449263" y="2428875"/>
            <a:ext cx="2182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srgbClr val="FFFF00"/>
                </a:solidFill>
                <a:latin typeface="Times New Roman" panose="02020603050405020304" pitchFamily="18" charset="0"/>
                <a:cs typeface="Times New Roman" panose="02020603050405020304" pitchFamily="18" charset="0"/>
              </a:rPr>
              <a:t>Đối tượng địa lí</a:t>
            </a:r>
          </a:p>
        </p:txBody>
      </p:sp>
      <p:sp>
        <p:nvSpPr>
          <p:cNvPr id="19483" name="TextBox 13"/>
          <p:cNvSpPr txBox="1">
            <a:spLocks noChangeArrowheads="1"/>
          </p:cNvSpPr>
          <p:nvPr/>
        </p:nvSpPr>
        <p:spPr bwMode="auto">
          <a:xfrm>
            <a:off x="2884488" y="2398713"/>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srgbClr val="FFFF00"/>
                </a:solidFill>
                <a:latin typeface="Times New Roman" panose="02020603050405020304" pitchFamily="18" charset="0"/>
                <a:cs typeface="Times New Roman" panose="02020603050405020304" pitchFamily="18" charset="0"/>
              </a:rPr>
              <a:t>Kí hiệu thể hiện</a:t>
            </a:r>
          </a:p>
        </p:txBody>
      </p:sp>
      <p:sp>
        <p:nvSpPr>
          <p:cNvPr id="19484" name="TextBox 12"/>
          <p:cNvSpPr txBox="1">
            <a:spLocks noChangeArrowheads="1"/>
          </p:cNvSpPr>
          <p:nvPr/>
        </p:nvSpPr>
        <p:spPr bwMode="auto">
          <a:xfrm>
            <a:off x="854075" y="3578680"/>
            <a:ext cx="1042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Sông</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19485" name="TextBox 15"/>
          <p:cNvSpPr txBox="1">
            <a:spLocks noChangeArrowheads="1"/>
          </p:cNvSpPr>
          <p:nvPr/>
        </p:nvSpPr>
        <p:spPr bwMode="auto">
          <a:xfrm>
            <a:off x="949325" y="4251325"/>
            <a:ext cx="127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Thủ đô</a:t>
            </a:r>
          </a:p>
        </p:txBody>
      </p:sp>
      <p:pic>
        <p:nvPicPr>
          <p:cNvPr id="1948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3101975"/>
            <a:ext cx="178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607" y="3011785"/>
            <a:ext cx="2462212"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483" y="4321017"/>
            <a:ext cx="563892" cy="39227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100" y="3692682"/>
            <a:ext cx="802497" cy="466567"/>
          </a:xfrm>
          <a:prstGeom prst="rect">
            <a:avLst/>
          </a:prstGeom>
        </p:spPr>
      </p:pic>
    </p:spTree>
    <p:extLst>
      <p:ext uri="{BB962C8B-B14F-4D97-AF65-F5344CB8AC3E}">
        <p14:creationId xmlns:p14="http://schemas.microsoft.com/office/powerpoint/2010/main" val="32073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87350" y="1265238"/>
            <a:ext cx="10067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smtClean="0">
                <a:solidFill>
                  <a:srgbClr val="4472C4"/>
                </a:solidFill>
                <a:latin typeface="Times New Roman" panose="02020603050405020304" pitchFamily="18" charset="0"/>
                <a:cs typeface="Times New Roman" panose="02020603050405020304" pitchFamily="18" charset="0"/>
              </a:rPr>
              <a:t>- Muốn sử dụng bản đồ ta phải làm gì?</a:t>
            </a:r>
          </a:p>
        </p:txBody>
      </p:sp>
      <p:sp>
        <p:nvSpPr>
          <p:cNvPr id="5" name="TextBox 4"/>
          <p:cNvSpPr txBox="1">
            <a:spLocks noChangeArrowheads="1"/>
          </p:cNvSpPr>
          <p:nvPr/>
        </p:nvSpPr>
        <p:spPr bwMode="auto">
          <a:xfrm>
            <a:off x="387350" y="2452688"/>
            <a:ext cx="1112996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0" fontAlgn="base" hangingPunct="0">
              <a:spcBef>
                <a:spcPct val="0"/>
              </a:spcBef>
              <a:spcAft>
                <a:spcPct val="0"/>
              </a:spcAft>
            </a:pP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Muốn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sử</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dụng</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bản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đồ</a:t>
            </a:r>
            <a:r>
              <a:rPr lang="en-US" altLang="en-US" sz="4400" dirty="0" smtClean="0">
                <a:solidFill>
                  <a:srgbClr val="C00000"/>
                </a:solidFill>
                <a:latin typeface="Times New Roman" panose="02020603050405020304" pitchFamily="18" charset="0"/>
                <a:cs typeface="Times New Roman" panose="02020603050405020304" pitchFamily="18" charset="0"/>
              </a:rPr>
              <a:t> ta </a:t>
            </a:r>
            <a:r>
              <a:rPr lang="en-US" altLang="en-US" sz="4400" dirty="0" err="1" smtClean="0">
                <a:solidFill>
                  <a:srgbClr val="C00000"/>
                </a:solidFill>
                <a:latin typeface="Times New Roman" panose="02020603050405020304" pitchFamily="18" charset="0"/>
                <a:cs typeface="Times New Roman" panose="02020603050405020304" pitchFamily="18" charset="0"/>
              </a:rPr>
              <a:t>phải</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đọc</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tên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bản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đồ</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xem</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bảng</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chú</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giải</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và</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tìm</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các</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đối</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tượng</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lịch</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sử</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hoặc</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địa</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lí</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trên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bản</a:t>
            </a:r>
            <a:r>
              <a:rPr lang="en-US" altLang="en-US" sz="4400" dirty="0" smtClean="0">
                <a:solidFill>
                  <a:srgbClr val="C00000"/>
                </a:solidFill>
                <a:latin typeface="Times New Roman" panose="02020603050405020304" pitchFamily="18" charset="0"/>
                <a:cs typeface="Times New Roman" panose="02020603050405020304" pitchFamily="18" charset="0"/>
              </a:rPr>
              <a:t> </a:t>
            </a:r>
            <a:r>
              <a:rPr lang="en-US" altLang="en-US" sz="4400" dirty="0" err="1" smtClean="0">
                <a:solidFill>
                  <a:srgbClr val="C00000"/>
                </a:solidFill>
                <a:latin typeface="Times New Roman" panose="02020603050405020304" pitchFamily="18" charset="0"/>
                <a:cs typeface="Times New Roman" panose="02020603050405020304" pitchFamily="18" charset="0"/>
              </a:rPr>
              <a:t>đồ</a:t>
            </a:r>
            <a:r>
              <a:rPr lang="en-US" altLang="en-US" sz="4400" dirty="0" smtClean="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0052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268288" y="1828800"/>
            <a:ext cx="11701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4800" b="1" smtClean="0">
                <a:solidFill>
                  <a:srgbClr val="C00000"/>
                </a:solidFill>
                <a:latin typeface="Times New Roman" panose="02020603050405020304" pitchFamily="18" charset="0"/>
                <a:cs typeface="Times New Roman" panose="02020603050405020304" pitchFamily="18" charset="0"/>
              </a:rPr>
              <a:t>Dặn dò: </a:t>
            </a:r>
          </a:p>
          <a:p>
            <a:pPr fontAlgn="base">
              <a:spcBef>
                <a:spcPct val="0"/>
              </a:spcBef>
              <a:spcAft>
                <a:spcPct val="0"/>
              </a:spcAft>
            </a:pPr>
            <a:r>
              <a:rPr lang="en-US" altLang="en-US" sz="4800" b="1" smtClean="0">
                <a:solidFill>
                  <a:srgbClr val="C00000"/>
                </a:solidFill>
                <a:latin typeface="Times New Roman" panose="02020603050405020304" pitchFamily="18" charset="0"/>
                <a:cs typeface="Times New Roman" panose="02020603050405020304" pitchFamily="18" charset="0"/>
              </a:rPr>
              <a:t>- Đọc lại nội dung bài.</a:t>
            </a:r>
          </a:p>
          <a:p>
            <a:pPr fontAlgn="base">
              <a:spcBef>
                <a:spcPct val="0"/>
              </a:spcBef>
              <a:spcAft>
                <a:spcPct val="0"/>
              </a:spcAft>
            </a:pPr>
            <a:r>
              <a:rPr lang="en-US" altLang="en-US" sz="4800" b="1" smtClean="0">
                <a:solidFill>
                  <a:srgbClr val="C00000"/>
                </a:solidFill>
                <a:latin typeface="Times New Roman" panose="02020603050405020304" pitchFamily="18" charset="0"/>
                <a:cs typeface="Times New Roman" panose="02020603050405020304" pitchFamily="18" charset="0"/>
              </a:rPr>
              <a:t>- Chuẩn bị bài địa lí:Dãy Hoàng Liên Sơn.</a:t>
            </a:r>
          </a:p>
        </p:txBody>
      </p:sp>
    </p:spTree>
    <p:extLst>
      <p:ext uri="{BB962C8B-B14F-4D97-AF65-F5344CB8AC3E}">
        <p14:creationId xmlns:p14="http://schemas.microsoft.com/office/powerpoint/2010/main" val="185657352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626686" y="955423"/>
            <a:ext cx="3433953" cy="584775"/>
          </a:xfrm>
          <a:prstGeom prst="rect">
            <a:avLst/>
          </a:prstGeom>
          <a:noFill/>
        </p:spPr>
        <p:txBody>
          <a:bodyPr wrap="none" rtlCol="0">
            <a:spAutoFit/>
          </a:bodyPr>
          <a:lstStyle/>
          <a:p>
            <a:r>
              <a:rPr lang="en-US" sz="3200" b="1" dirty="0" err="1" smtClean="0">
                <a:solidFill>
                  <a:prstClr val="white"/>
                </a:solidFill>
                <a:latin typeface="HP001 4 hàng" panose="020B0603050302020204" pitchFamily="34" charset="0"/>
                <a:cs typeface="Times New Roman" panose="02020603050405020304" pitchFamily="18" charset="0"/>
              </a:rPr>
              <a:t>Lịch</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sử</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và</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Địa</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lí</a:t>
            </a:r>
            <a:endParaRPr lang="en-US" sz="3200" b="1" dirty="0">
              <a:solidFill>
                <a:prstClr val="white"/>
              </a:solidFill>
              <a:latin typeface="HP001 4 hàng" panose="020B0603050302020204" pitchFamily="34" charset="0"/>
              <a:cs typeface="Times New Roman" panose="02020603050405020304" pitchFamily="18" charset="0"/>
            </a:endParaRPr>
          </a:p>
        </p:txBody>
      </p:sp>
      <p:sp>
        <p:nvSpPr>
          <p:cNvPr id="5" name="TextBox 4"/>
          <p:cNvSpPr txBox="1"/>
          <p:nvPr/>
        </p:nvSpPr>
        <p:spPr>
          <a:xfrm>
            <a:off x="3353901" y="1540198"/>
            <a:ext cx="5803192" cy="584775"/>
          </a:xfrm>
          <a:prstGeom prst="rect">
            <a:avLst/>
          </a:prstGeom>
          <a:noFill/>
        </p:spPr>
        <p:txBody>
          <a:bodyPr wrap="none" rtlCol="0">
            <a:spAutoFit/>
          </a:bodyPr>
          <a:lstStyle/>
          <a:p>
            <a:r>
              <a:rPr lang="en-US" sz="3200" b="1" dirty="0" err="1" smtClean="0">
                <a:solidFill>
                  <a:prstClr val="white"/>
                </a:solidFill>
                <a:latin typeface="HP001 4 hàng" panose="020B0603050302020204" pitchFamily="34" charset="0"/>
                <a:cs typeface="Times New Roman" panose="02020603050405020304" pitchFamily="18" charset="0"/>
              </a:rPr>
              <a:t>Làm</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quen</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với</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bản</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đồ</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tiếp</a:t>
            </a:r>
            <a:r>
              <a:rPr lang="en-US" sz="3200" b="1" dirty="0" smtClean="0">
                <a:solidFill>
                  <a:prstClr val="white"/>
                </a:solidFill>
                <a:latin typeface="HP001 4 hàng" panose="020B0603050302020204" pitchFamily="34" charset="0"/>
                <a:cs typeface="Times New Roman" panose="02020603050405020304" pitchFamily="18" charset="0"/>
              </a:rPr>
              <a:t> </a:t>
            </a:r>
            <a:r>
              <a:rPr lang="en-US" sz="3200" b="1" dirty="0" err="1" smtClean="0">
                <a:solidFill>
                  <a:prstClr val="white"/>
                </a:solidFill>
                <a:latin typeface="HP001 4 hàng" panose="020B0603050302020204" pitchFamily="34" charset="0"/>
                <a:cs typeface="Times New Roman" panose="02020603050405020304" pitchFamily="18" charset="0"/>
              </a:rPr>
              <a:t>theo</a:t>
            </a:r>
            <a:r>
              <a:rPr lang="en-US" sz="3200" b="1" dirty="0" smtClean="0">
                <a:solidFill>
                  <a:prstClr val="white"/>
                </a:solidFill>
                <a:latin typeface="HP001 4 hàng" panose="020B0603050302020204" pitchFamily="34" charset="0"/>
                <a:cs typeface="Times New Roman" panose="02020603050405020304" pitchFamily="18" charset="0"/>
              </a:rPr>
              <a:t>)</a:t>
            </a:r>
            <a:endParaRPr lang="en-US" sz="3200" b="1" dirty="0">
              <a:solidFill>
                <a:prstClr val="white"/>
              </a:solidFill>
              <a:latin typeface="HP001 4 hàng" panose="020B0603050302020204" pitchFamily="34" charset="0"/>
              <a:cs typeface="Times New Roman" panose="02020603050405020304" pitchFamily="18" charset="0"/>
            </a:endParaRPr>
          </a:p>
        </p:txBody>
      </p:sp>
      <p:cxnSp>
        <p:nvCxnSpPr>
          <p:cNvPr id="7" name="Straight Connector 6"/>
          <p:cNvCxnSpPr/>
          <p:nvPr/>
        </p:nvCxnSpPr>
        <p:spPr>
          <a:xfrm>
            <a:off x="3353901" y="2240924"/>
            <a:ext cx="52870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04756" y="2407678"/>
            <a:ext cx="1582484" cy="584775"/>
          </a:xfrm>
          <a:prstGeom prst="rect">
            <a:avLst/>
          </a:prstGeom>
          <a:noFill/>
        </p:spPr>
        <p:txBody>
          <a:bodyPr wrap="non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Đạo</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đức</a:t>
            </a:r>
            <a:endParaRPr lang="en-US" sz="3200" b="1" dirty="0">
              <a:solidFill>
                <a:schemeClr val="bg1"/>
              </a:solidFill>
              <a:latin typeface="HP001 4 hàng" panose="020B0603050302020204" pitchFamily="34" charset="0"/>
              <a:cs typeface="Times New Roman" panose="02020603050405020304" pitchFamily="18" charset="0"/>
            </a:endParaRPr>
          </a:p>
        </p:txBody>
      </p:sp>
      <p:sp>
        <p:nvSpPr>
          <p:cNvPr id="10" name="TextBox 9"/>
          <p:cNvSpPr txBox="1"/>
          <p:nvPr/>
        </p:nvSpPr>
        <p:spPr>
          <a:xfrm>
            <a:off x="3294843" y="2871925"/>
            <a:ext cx="7442826" cy="584775"/>
          </a:xfrm>
          <a:prstGeom prst="rect">
            <a:avLst/>
          </a:prstGeom>
          <a:noFill/>
        </p:spPr>
        <p:txBody>
          <a:bodyPr wrap="square" rtlCol="0">
            <a:spAutoFit/>
          </a:bodyPr>
          <a:lstStyle/>
          <a:p>
            <a:r>
              <a:rPr lang="en-US" sz="3200" b="1" dirty="0" err="1" smtClean="0">
                <a:solidFill>
                  <a:schemeClr val="bg1"/>
                </a:solidFill>
                <a:latin typeface="HP001 4 hàng" panose="020B0603050302020204" pitchFamily="34" charset="0"/>
                <a:cs typeface="Times New Roman" panose="02020603050405020304" pitchFamily="18" charset="0"/>
              </a:rPr>
              <a:t>Trung</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thực</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trong</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học</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tập</a:t>
            </a:r>
            <a:r>
              <a:rPr lang="en-US" sz="3200" b="1" dirty="0" smtClean="0">
                <a:solidFill>
                  <a:schemeClr val="bg1"/>
                </a:solidFill>
                <a:latin typeface="HP001 4 hàng" panose="020B0603050302020204" pitchFamily="34" charset="0"/>
                <a:cs typeface="Times New Roman" panose="02020603050405020304" pitchFamily="18" charset="0"/>
              </a:rPr>
              <a:t> (</a:t>
            </a:r>
            <a:r>
              <a:rPr lang="en-US" sz="3200" b="1" dirty="0" err="1" smtClean="0">
                <a:solidFill>
                  <a:schemeClr val="bg1"/>
                </a:solidFill>
                <a:latin typeface="HP001 4 hàng" panose="020B0603050302020204" pitchFamily="34" charset="0"/>
                <a:cs typeface="Times New Roman" panose="02020603050405020304" pitchFamily="18" charset="0"/>
              </a:rPr>
              <a:t>tiết</a:t>
            </a:r>
            <a:r>
              <a:rPr lang="en-US" sz="3200" b="1" dirty="0" smtClean="0">
                <a:solidFill>
                  <a:schemeClr val="bg1"/>
                </a:solidFill>
                <a:latin typeface="HP001 4 hàng" panose="020B0603050302020204" pitchFamily="34" charset="0"/>
                <a:cs typeface="Times New Roman" panose="02020603050405020304" pitchFamily="18" charset="0"/>
              </a:rPr>
              <a:t> 2)</a:t>
            </a:r>
            <a:endParaRPr lang="en-US" sz="3200" b="1"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570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5"/>
          <p:cNvSpPr txBox="1">
            <a:spLocks noChangeArrowheads="1"/>
          </p:cNvSpPr>
          <p:nvPr/>
        </p:nvSpPr>
        <p:spPr bwMode="auto">
          <a:xfrm>
            <a:off x="1905000" y="1752600"/>
            <a:ext cx="8305800" cy="2844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4000" b="1">
                <a:solidFill>
                  <a:srgbClr val="3333FF"/>
                </a:solidFill>
              </a:rPr>
              <a:t>   </a:t>
            </a:r>
            <a:r>
              <a:rPr lang="en-US" altLang="en-US" sz="4000" b="1">
                <a:solidFill>
                  <a:srgbClr val="CC0000"/>
                </a:solidFill>
              </a:rPr>
              <a:t>Trung thực trong học tập là thể hiện lòng tự trọng.</a:t>
            </a:r>
          </a:p>
          <a:p>
            <a:pPr fontAlgn="base">
              <a:spcBef>
                <a:spcPct val="50000"/>
              </a:spcBef>
              <a:spcAft>
                <a:spcPct val="0"/>
              </a:spcAft>
            </a:pPr>
            <a:r>
              <a:rPr lang="en-US" altLang="en-US" sz="4000" b="1">
                <a:solidFill>
                  <a:srgbClr val="CC0000"/>
                </a:solidFill>
              </a:rPr>
              <a:t>    Trung thực trong học tập, em sẽ được mọi người quý mến.</a:t>
            </a:r>
          </a:p>
        </p:txBody>
      </p:sp>
      <p:sp>
        <p:nvSpPr>
          <p:cNvPr id="58372" name="WordArt 4"/>
          <p:cNvSpPr>
            <a:spLocks noChangeArrowheads="1" noChangeShapeType="1" noTextEdit="1"/>
          </p:cNvSpPr>
          <p:nvPr/>
        </p:nvSpPr>
        <p:spPr bwMode="auto">
          <a:xfrm>
            <a:off x="1981200" y="228601"/>
            <a:ext cx="1638300" cy="1177925"/>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rPr>
              <a:t>Ghi nhớ</a:t>
            </a:r>
          </a:p>
        </p:txBody>
      </p:sp>
    </p:spTree>
    <p:extLst>
      <p:ext uri="{BB962C8B-B14F-4D97-AF65-F5344CB8AC3E}">
        <p14:creationId xmlns:p14="http://schemas.microsoft.com/office/powerpoint/2010/main" val="390527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checkerboard(across)">
                                      <p:cBhvr>
                                        <p:cTn id="7"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4"/>
          <p:cNvSpPr>
            <a:spLocks noChangeArrowheads="1" noChangeShapeType="1" noTextEdit="1"/>
          </p:cNvSpPr>
          <p:nvPr/>
        </p:nvSpPr>
        <p:spPr bwMode="auto">
          <a:xfrm>
            <a:off x="2057400" y="457200"/>
            <a:ext cx="1600200" cy="781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chemeClr val="hlink"/>
              </a:contourClr>
            </a:sp3d>
          </a:bodyPr>
          <a:lstStyle/>
          <a:p>
            <a:pPr algn="ctr" fontAlgn="base">
              <a:spcBef>
                <a:spcPct val="0"/>
              </a:spcBef>
              <a:spcAft>
                <a:spcPct val="0"/>
              </a:spcAft>
            </a:pPr>
            <a:r>
              <a:rPr lang="en-US" sz="2400" b="1" kern="10" dirty="0" err="1" smtClean="0">
                <a:ln w="9525">
                  <a:round/>
                  <a:headEnd/>
                  <a:tailEnd/>
                </a:ln>
                <a:solidFill>
                  <a:srgbClr val="009999">
                    <a:alpha val="96001"/>
                  </a:srgbClr>
                </a:solidFill>
                <a:latin typeface="Times New Roman" panose="02020603050405020304" pitchFamily="18" charset="0"/>
                <a:cs typeface="Times New Roman" panose="02020603050405020304" pitchFamily="18" charset="0"/>
              </a:rPr>
              <a:t>Bài</a:t>
            </a:r>
            <a:r>
              <a:rPr lang="en-US" sz="2400" b="1" kern="10" dirty="0" smtClean="0">
                <a:ln w="9525">
                  <a:round/>
                  <a:headEnd/>
                  <a:tailEnd/>
                </a:ln>
                <a:solidFill>
                  <a:srgbClr val="009999">
                    <a:alpha val="96001"/>
                  </a:srgbClr>
                </a:solidFill>
                <a:latin typeface="Times New Roman" panose="02020603050405020304" pitchFamily="18" charset="0"/>
                <a:cs typeface="Times New Roman" panose="02020603050405020304" pitchFamily="18" charset="0"/>
              </a:rPr>
              <a:t> </a:t>
            </a:r>
            <a:r>
              <a:rPr lang="en-US" sz="2400" b="1" kern="10" dirty="0" err="1" smtClean="0">
                <a:ln w="9525">
                  <a:round/>
                  <a:headEnd/>
                  <a:tailEnd/>
                </a:ln>
                <a:solidFill>
                  <a:srgbClr val="009999">
                    <a:alpha val="96001"/>
                  </a:srgbClr>
                </a:solidFill>
                <a:latin typeface="Times New Roman" panose="02020603050405020304" pitchFamily="18" charset="0"/>
                <a:cs typeface="Times New Roman" panose="02020603050405020304" pitchFamily="18" charset="0"/>
              </a:rPr>
              <a:t>tập</a:t>
            </a:r>
            <a:r>
              <a:rPr lang="en-US" sz="2400" b="1" kern="10" dirty="0" smtClean="0">
                <a:ln w="9525">
                  <a:round/>
                  <a:headEnd/>
                  <a:tailEnd/>
                </a:ln>
                <a:solidFill>
                  <a:srgbClr val="009999">
                    <a:alpha val="96001"/>
                  </a:srgbClr>
                </a:solidFill>
                <a:latin typeface="Times New Roman" panose="02020603050405020304" pitchFamily="18" charset="0"/>
                <a:cs typeface="Times New Roman" panose="02020603050405020304" pitchFamily="18" charset="0"/>
              </a:rPr>
              <a:t> 3:</a:t>
            </a:r>
            <a:endParaRPr lang="en-US" sz="2400" b="1" kern="10" dirty="0">
              <a:ln w="9525">
                <a:round/>
                <a:headEnd/>
                <a:tailEnd/>
              </a:ln>
              <a:solidFill>
                <a:srgbClr val="009999">
                  <a:alpha val="96001"/>
                </a:srgbClr>
              </a:solidFill>
              <a:latin typeface="Times New Roman" panose="02020603050405020304" pitchFamily="18" charset="0"/>
              <a:cs typeface="Times New Roman" panose="02020603050405020304" pitchFamily="18" charset="0"/>
            </a:endParaRPr>
          </a:p>
        </p:txBody>
      </p:sp>
      <p:sp>
        <p:nvSpPr>
          <p:cNvPr id="7178" name="WordArt 10"/>
          <p:cNvSpPr>
            <a:spLocks noChangeArrowheads="1" noChangeShapeType="1" noTextEdit="1"/>
          </p:cNvSpPr>
          <p:nvPr/>
        </p:nvSpPr>
        <p:spPr bwMode="auto">
          <a:xfrm>
            <a:off x="2743200" y="1371600"/>
            <a:ext cx="7239000" cy="1524000"/>
          </a:xfrm>
          <a:prstGeom prst="rect">
            <a:avLst/>
          </a:prstGeom>
          <a:extLst>
            <a:ext uri="{91240B29-F687-4F45-9708-019B960494DF}">
              <a14:hiddenLine xmlns:a14="http://schemas.microsoft.com/office/drawing/2010/main" w="38100">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kern="10" dirty="0" smtClean="0">
                <a:gradFill rotWithShape="1">
                  <a:gsLst>
                    <a:gs pos="0">
                      <a:srgbClr val="FF9900"/>
                    </a:gs>
                    <a:gs pos="100000">
                      <a:srgbClr val="00002E"/>
                    </a:gs>
                  </a:gsLst>
                  <a:lin ang="5400000" scaled="1"/>
                </a:gradFill>
                <a:effectLst>
                  <a:outerShdw dist="35921" dir="2700000" sy="50000" kx="2115830" algn="bl" rotWithShape="0">
                    <a:srgbClr val="C0C0C0">
                      <a:alpha val="79999"/>
                    </a:srgbClr>
                  </a:outerShdw>
                </a:effectLst>
                <a:latin typeface="+mj-lt"/>
              </a:rPr>
              <a:t>Bạn xử lí </a:t>
            </a:r>
            <a:r>
              <a:rPr lang="en-US" sz="3600" kern="10" dirty="0" err="1" smtClean="0">
                <a:gradFill rotWithShape="1">
                  <a:gsLst>
                    <a:gs pos="0">
                      <a:srgbClr val="FF9900"/>
                    </a:gs>
                    <a:gs pos="100000">
                      <a:srgbClr val="00002E"/>
                    </a:gs>
                  </a:gsLst>
                  <a:lin ang="5400000" scaled="1"/>
                </a:gradFill>
                <a:effectLst>
                  <a:outerShdw dist="35921" dir="2700000" sy="50000" kx="2115830" algn="bl" rotWithShape="0">
                    <a:srgbClr val="C0C0C0">
                      <a:alpha val="79999"/>
                    </a:srgbClr>
                  </a:outerShdw>
                </a:effectLst>
                <a:latin typeface="+mj-lt"/>
              </a:rPr>
              <a:t>ra</a:t>
            </a:r>
            <a:r>
              <a:rPr lang="en-US" sz="3600" kern="10" dirty="0" smtClean="0">
                <a:gradFill rotWithShape="1">
                  <a:gsLst>
                    <a:gs pos="0">
                      <a:srgbClr val="FF9900"/>
                    </a:gs>
                    <a:gs pos="100000">
                      <a:srgbClr val="00002E"/>
                    </a:gs>
                  </a:gsLst>
                  <a:lin ang="5400000" scaled="1"/>
                </a:gradFill>
                <a:effectLst>
                  <a:outerShdw dist="35921" dir="2700000" sy="50000" kx="2115830" algn="bl" rotWithShape="0">
                    <a:srgbClr val="C0C0C0">
                      <a:alpha val="79999"/>
                    </a:srgbClr>
                  </a:outerShdw>
                </a:effectLst>
                <a:latin typeface="+mj-lt"/>
              </a:rPr>
              <a:t> </a:t>
            </a:r>
            <a:r>
              <a:rPr lang="en-US" sz="3600" kern="10" dirty="0" err="1">
                <a:gradFill rotWithShape="1">
                  <a:gsLst>
                    <a:gs pos="0">
                      <a:srgbClr val="FF9900"/>
                    </a:gs>
                    <a:gs pos="100000">
                      <a:srgbClr val="00002E"/>
                    </a:gs>
                  </a:gsLst>
                  <a:lin ang="5400000" scaled="1"/>
                </a:gradFill>
                <a:effectLst>
                  <a:outerShdw dist="35921" dir="2700000" sy="50000" kx="2115830" algn="bl" rotWithShape="0">
                    <a:srgbClr val="C0C0C0">
                      <a:alpha val="79999"/>
                    </a:srgbClr>
                  </a:outerShdw>
                </a:effectLst>
                <a:latin typeface="+mj-lt"/>
              </a:rPr>
              <a:t>sao</a:t>
            </a:r>
            <a:r>
              <a:rPr lang="en-US" sz="3600" kern="10" dirty="0">
                <a:gradFill rotWithShape="1">
                  <a:gsLst>
                    <a:gs pos="0">
                      <a:srgbClr val="FF9900"/>
                    </a:gs>
                    <a:gs pos="100000">
                      <a:srgbClr val="00002E"/>
                    </a:gs>
                  </a:gsLst>
                  <a:lin ang="5400000" scaled="1"/>
                </a:gradFill>
                <a:effectLst>
                  <a:outerShdw dist="35921" dir="2700000" sy="50000" kx="2115830" algn="bl" rotWithShape="0">
                    <a:srgbClr val="C0C0C0">
                      <a:alpha val="79999"/>
                    </a:srgbClr>
                  </a:outerShdw>
                </a:effectLst>
                <a:latin typeface="+mj-lt"/>
              </a:rPr>
              <a:t> ?"</a:t>
            </a:r>
          </a:p>
        </p:txBody>
      </p:sp>
      <p:sp>
        <p:nvSpPr>
          <p:cNvPr id="30724" name="Text Box 4"/>
          <p:cNvSpPr txBox="1">
            <a:spLocks noChangeArrowheads="1"/>
          </p:cNvSpPr>
          <p:nvPr/>
        </p:nvSpPr>
        <p:spPr bwMode="auto">
          <a:xfrm rot="10800000">
            <a:off x="1905001" y="3048001"/>
            <a:ext cx="838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eaLnBrk="0" fontAlgn="base" hangingPunct="0">
              <a:spcBef>
                <a:spcPct val="50000"/>
              </a:spcBef>
              <a:spcAft>
                <a:spcPct val="0"/>
              </a:spcAft>
            </a:pPr>
            <a:endParaRPr lang="en-SG" altLang="en-US">
              <a:solidFill>
                <a:srgbClr val="000000"/>
              </a:solidFill>
              <a:latin typeface="Tahoma" panose="020B0604030504040204" pitchFamily="34" charset="0"/>
            </a:endParaRPr>
          </a:p>
        </p:txBody>
      </p:sp>
      <p:sp>
        <p:nvSpPr>
          <p:cNvPr id="30725" name="Text Box 5"/>
          <p:cNvSpPr txBox="1">
            <a:spLocks noChangeArrowheads="1"/>
          </p:cNvSpPr>
          <p:nvPr/>
        </p:nvSpPr>
        <p:spPr bwMode="auto">
          <a:xfrm>
            <a:off x="1752599" y="3381376"/>
            <a:ext cx="10003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vi-VN" altLang="en-US" sz="3600" dirty="0" smtClean="0">
                <a:solidFill>
                  <a:srgbClr val="3333FF"/>
                </a:solidFill>
                <a:effectLst>
                  <a:outerShdw blurRad="38100" dist="38100" dir="2700000" algn="tl">
                    <a:srgbClr val="000000"/>
                  </a:outerShdw>
                </a:effectLst>
                <a:latin typeface="+mj-lt"/>
              </a:rPr>
              <a:t>Hãy cùng suy nghĩ và tìm ra cách giải quyết.</a:t>
            </a:r>
            <a:endParaRPr lang="en-US" altLang="en-US" sz="3600" dirty="0">
              <a:solidFill>
                <a:srgbClr val="3333FF"/>
              </a:solidFill>
              <a:effectLst>
                <a:outerShdw blurRad="38100" dist="38100" dir="2700000" algn="tl">
                  <a:srgbClr val="000000"/>
                </a:outerShdw>
              </a:effectLst>
              <a:latin typeface="+mj-lt"/>
            </a:endParaRPr>
          </a:p>
        </p:txBody>
      </p:sp>
      <p:pic>
        <p:nvPicPr>
          <p:cNvPr id="30726" name="Picture 6" descr="Fairy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233988"/>
            <a:ext cx="1652588" cy="16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58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grpId="0" nodeType="clickEffect">
                                  <p:stCondLst>
                                    <p:cond delay="0"/>
                                  </p:stCondLst>
                                  <p:iterate type="lt">
                                    <p:tmPct val="5000"/>
                                  </p:iterate>
                                  <p:childTnLst>
                                    <p:set>
                                      <p:cBhvr>
                                        <p:cTn id="10" dur="1" fill="hold">
                                          <p:stCondLst>
                                            <p:cond delay="0"/>
                                          </p:stCondLst>
                                        </p:cTn>
                                        <p:tgtEl>
                                          <p:spTgt spid="7178"/>
                                        </p:tgtEl>
                                        <p:attrNameLst>
                                          <p:attrName>style.visibility</p:attrName>
                                        </p:attrNameLst>
                                      </p:cBhvr>
                                      <p:to>
                                        <p:strVal val="visible"/>
                                      </p:to>
                                    </p:set>
                                    <p:anim calcmode="lin" valueType="num">
                                      <p:cBhvr>
                                        <p:cTn id="11" dur="1000" fill="hold"/>
                                        <p:tgtEl>
                                          <p:spTgt spid="7178"/>
                                        </p:tgtEl>
                                        <p:attrNameLst>
                                          <p:attrName>ppt_w</p:attrName>
                                        </p:attrNameLst>
                                      </p:cBhvr>
                                      <p:tavLst>
                                        <p:tav tm="0">
                                          <p:val>
                                            <p:fltVal val="0"/>
                                          </p:val>
                                        </p:tav>
                                        <p:tav tm="100000">
                                          <p:val>
                                            <p:strVal val="#ppt_w"/>
                                          </p:val>
                                        </p:tav>
                                      </p:tavLst>
                                    </p:anim>
                                    <p:anim calcmode="lin" valueType="num">
                                      <p:cBhvr>
                                        <p:cTn id="12" dur="1000" fill="hold"/>
                                        <p:tgtEl>
                                          <p:spTgt spid="7178"/>
                                        </p:tgtEl>
                                        <p:attrNameLst>
                                          <p:attrName>ppt_h</p:attrName>
                                        </p:attrNameLst>
                                      </p:cBhvr>
                                      <p:tavLst>
                                        <p:tav tm="0">
                                          <p:val>
                                            <p:fltVal val="0"/>
                                          </p:val>
                                        </p:tav>
                                        <p:tav tm="100000">
                                          <p:val>
                                            <p:strVal val="#ppt_h"/>
                                          </p:val>
                                        </p:tav>
                                      </p:tavLst>
                                    </p:anim>
                                    <p:anim calcmode="lin" valueType="num">
                                      <p:cBhvr>
                                        <p:cTn id="13" dur="1000" fill="hold"/>
                                        <p:tgtEl>
                                          <p:spTgt spid="7178"/>
                                        </p:tgtEl>
                                        <p:attrNameLst>
                                          <p:attrName>style.rotation</p:attrName>
                                        </p:attrNameLst>
                                      </p:cBhvr>
                                      <p:tavLst>
                                        <p:tav tm="0">
                                          <p:val>
                                            <p:fltVal val="90"/>
                                          </p:val>
                                        </p:tav>
                                        <p:tav tm="100000">
                                          <p:val>
                                            <p:fltVal val="0"/>
                                          </p:val>
                                        </p:tav>
                                      </p:tavLst>
                                    </p:anim>
                                    <p:animEffect transition="in" filter="fade">
                                      <p:cBhvr>
                                        <p:cTn id="14" dur="1000"/>
                                        <p:tgtEl>
                                          <p:spTgt spid="7178"/>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0725"/>
                                        </p:tgtEl>
                                        <p:attrNameLst>
                                          <p:attrName>style.visibility</p:attrName>
                                        </p:attrNameLst>
                                      </p:cBhvr>
                                      <p:to>
                                        <p:strVal val="visible"/>
                                      </p:to>
                                    </p:set>
                                    <p:anim calcmode="discrete" valueType="clr">
                                      <p:cBhvr override="childStyle">
                                        <p:cTn id="19"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25"/>
                                        </p:tgtEl>
                                        <p:attrNameLst>
                                          <p:attrName>fillcolor</p:attrName>
                                        </p:attrNameLst>
                                      </p:cBhvr>
                                      <p:tavLst>
                                        <p:tav tm="0">
                                          <p:val>
                                            <p:clrVal>
                                              <a:schemeClr val="accent2"/>
                                            </p:clrVal>
                                          </p:val>
                                        </p:tav>
                                        <p:tav tm="50000">
                                          <p:val>
                                            <p:clrVal>
                                              <a:schemeClr val="hlink"/>
                                            </p:clrVal>
                                          </p:val>
                                        </p:tav>
                                      </p:tavLst>
                                    </p:anim>
                                    <p:set>
                                      <p:cBhvr>
                                        <p:cTn id="21" dur="80"/>
                                        <p:tgtEl>
                                          <p:spTgt spid="30725"/>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7178" grpId="0" animBg="1"/>
      <p:bldP spid="307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52600" y="3048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vi-VN" altLang="en-US" sz="3200" b="1" u="sng" dirty="0" smtClean="0">
                <a:solidFill>
                  <a:srgbClr val="FF0066"/>
                </a:solidFill>
                <a:latin typeface="+mj-lt"/>
              </a:rPr>
              <a:t>Tình huống </a:t>
            </a:r>
            <a:r>
              <a:rPr lang="en-US" altLang="en-US" sz="3200" b="1" u="sng" dirty="0" smtClean="0">
                <a:solidFill>
                  <a:srgbClr val="FF0066"/>
                </a:solidFill>
                <a:latin typeface="+mj-lt"/>
              </a:rPr>
              <a:t>1</a:t>
            </a:r>
            <a:r>
              <a:rPr lang="en-US" altLang="en-US" sz="3200" dirty="0">
                <a:solidFill>
                  <a:srgbClr val="FF0066"/>
                </a:solidFill>
                <a:latin typeface="+mj-lt"/>
              </a:rPr>
              <a:t>: </a:t>
            </a:r>
            <a:br>
              <a:rPr lang="en-US" altLang="en-US" sz="3200" dirty="0">
                <a:solidFill>
                  <a:srgbClr val="FF0066"/>
                </a:solidFill>
                <a:latin typeface="+mj-lt"/>
              </a:rPr>
            </a:br>
            <a:r>
              <a:rPr lang="en-US" altLang="en-US" sz="3200" dirty="0">
                <a:solidFill>
                  <a:srgbClr val="FF0066"/>
                </a:solidFill>
                <a:latin typeface="+mj-lt"/>
              </a:rPr>
              <a:t>   </a:t>
            </a:r>
            <a:r>
              <a:rPr lang="en-US" altLang="en-US" sz="3200" dirty="0" err="1">
                <a:solidFill>
                  <a:srgbClr val="FF0066"/>
                </a:solidFill>
                <a:latin typeface="+mj-lt"/>
              </a:rPr>
              <a:t>Em</a:t>
            </a:r>
            <a:r>
              <a:rPr lang="en-US" altLang="en-US" sz="3200" dirty="0">
                <a:solidFill>
                  <a:srgbClr val="FF0066"/>
                </a:solidFill>
                <a:latin typeface="+mj-lt"/>
              </a:rPr>
              <a:t> </a:t>
            </a:r>
            <a:r>
              <a:rPr lang="en-US" altLang="en-US" sz="3200" dirty="0" err="1">
                <a:solidFill>
                  <a:srgbClr val="FF0066"/>
                </a:solidFill>
                <a:latin typeface="+mj-lt"/>
              </a:rPr>
              <a:t>không</a:t>
            </a:r>
            <a:r>
              <a:rPr lang="en-US" altLang="en-US" sz="3200" dirty="0">
                <a:solidFill>
                  <a:srgbClr val="FF0066"/>
                </a:solidFill>
                <a:latin typeface="+mj-lt"/>
              </a:rPr>
              <a:t> </a:t>
            </a:r>
            <a:r>
              <a:rPr lang="en-US" altLang="en-US" sz="3200" dirty="0" err="1">
                <a:solidFill>
                  <a:srgbClr val="FF0066"/>
                </a:solidFill>
                <a:latin typeface="+mj-lt"/>
              </a:rPr>
              <a:t>làm</a:t>
            </a:r>
            <a:r>
              <a:rPr lang="en-US" altLang="en-US" sz="3200" dirty="0">
                <a:solidFill>
                  <a:srgbClr val="FF0066"/>
                </a:solidFill>
                <a:latin typeface="+mj-lt"/>
              </a:rPr>
              <a:t> </a:t>
            </a:r>
            <a:r>
              <a:rPr lang="en-US" altLang="en-US" sz="3200" dirty="0" err="1">
                <a:solidFill>
                  <a:srgbClr val="FF0066"/>
                </a:solidFill>
                <a:latin typeface="+mj-lt"/>
              </a:rPr>
              <a:t>được</a:t>
            </a:r>
            <a:r>
              <a:rPr lang="en-US" altLang="en-US" sz="3200" dirty="0">
                <a:solidFill>
                  <a:srgbClr val="FF0066"/>
                </a:solidFill>
                <a:latin typeface="+mj-lt"/>
              </a:rPr>
              <a:t> </a:t>
            </a:r>
            <a:r>
              <a:rPr lang="en-US" altLang="en-US" sz="3200" dirty="0" err="1">
                <a:solidFill>
                  <a:srgbClr val="FF0066"/>
                </a:solidFill>
                <a:latin typeface="+mj-lt"/>
              </a:rPr>
              <a:t>bài</a:t>
            </a:r>
            <a:r>
              <a:rPr lang="en-US" altLang="en-US" sz="3200" dirty="0">
                <a:solidFill>
                  <a:srgbClr val="FF0066"/>
                </a:solidFill>
                <a:latin typeface="+mj-lt"/>
              </a:rPr>
              <a:t> </a:t>
            </a:r>
            <a:r>
              <a:rPr lang="en-US" altLang="en-US" sz="3200" dirty="0" err="1">
                <a:solidFill>
                  <a:srgbClr val="FF0066"/>
                </a:solidFill>
                <a:latin typeface="+mj-lt"/>
              </a:rPr>
              <a:t>trong</a:t>
            </a:r>
            <a:r>
              <a:rPr lang="en-US" altLang="en-US" sz="3200" dirty="0">
                <a:solidFill>
                  <a:srgbClr val="FF0066"/>
                </a:solidFill>
                <a:latin typeface="+mj-lt"/>
              </a:rPr>
              <a:t> </a:t>
            </a:r>
            <a:r>
              <a:rPr lang="en-US" altLang="en-US" sz="3200" dirty="0" err="1">
                <a:solidFill>
                  <a:srgbClr val="FF0066"/>
                </a:solidFill>
                <a:latin typeface="+mj-lt"/>
              </a:rPr>
              <a:t>giờ</a:t>
            </a:r>
            <a:r>
              <a:rPr lang="en-US" altLang="en-US" sz="3200" dirty="0">
                <a:solidFill>
                  <a:srgbClr val="FF0066"/>
                </a:solidFill>
                <a:latin typeface="+mj-lt"/>
              </a:rPr>
              <a:t> </a:t>
            </a:r>
            <a:r>
              <a:rPr lang="en-US" altLang="en-US" sz="3200" dirty="0" err="1">
                <a:solidFill>
                  <a:srgbClr val="FF0066"/>
                </a:solidFill>
                <a:latin typeface="+mj-lt"/>
              </a:rPr>
              <a:t>kiểm</a:t>
            </a:r>
            <a:r>
              <a:rPr lang="en-US" altLang="en-US" sz="3200" dirty="0">
                <a:solidFill>
                  <a:srgbClr val="FF0066"/>
                </a:solidFill>
                <a:latin typeface="+mj-lt"/>
              </a:rPr>
              <a:t> </a:t>
            </a:r>
            <a:r>
              <a:rPr lang="en-US" altLang="en-US" sz="3200" dirty="0" err="1">
                <a:solidFill>
                  <a:srgbClr val="FF0066"/>
                </a:solidFill>
                <a:latin typeface="+mj-lt"/>
              </a:rPr>
              <a:t>tra</a:t>
            </a:r>
            <a:r>
              <a:rPr lang="en-US" altLang="en-US" sz="3200" dirty="0">
                <a:solidFill>
                  <a:srgbClr val="FF0066"/>
                </a:solidFill>
                <a:latin typeface="+mj-lt"/>
              </a:rPr>
              <a:t> ?</a:t>
            </a:r>
          </a:p>
        </p:txBody>
      </p:sp>
      <p:pic>
        <p:nvPicPr>
          <p:cNvPr id="11269" name="Picture 5"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682" y="1793382"/>
            <a:ext cx="7469746" cy="31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6248" y="5380147"/>
            <a:ext cx="8130752" cy="584775"/>
          </a:xfrm>
          <a:prstGeom prst="rect">
            <a:avLst/>
          </a:prstGeom>
          <a:noFill/>
        </p:spPr>
        <p:txBody>
          <a:bodyPr wrap="none" rtlCol="0">
            <a:spAutoFit/>
          </a:bodyPr>
          <a:lstStyle/>
          <a:p>
            <a:r>
              <a:rPr lang="en-US" sz="3200" dirty="0" err="1" smtClean="0">
                <a:solidFill>
                  <a:srgbClr val="0070C0"/>
                </a:solidFill>
                <a:latin typeface="Times New Roman" panose="02020603050405020304" pitchFamily="18" charset="0"/>
                <a:cs typeface="Times New Roman" panose="02020603050405020304" pitchFamily="18" charset="0"/>
              </a:rPr>
              <a:t>Chịu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nhận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điểm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kém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rồi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quyết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tâm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học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để</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2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circle(in)">
                                      <p:cBhvr>
                                        <p:cTn id="7" dur="20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49175" y="320716"/>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u="sng" dirty="0" err="1" smtClean="0">
                <a:solidFill>
                  <a:srgbClr val="FF0066"/>
                </a:solidFill>
                <a:latin typeface="Times New Roman" panose="02020603050405020304" pitchFamily="18" charset="0"/>
                <a:cs typeface="Times New Roman" panose="02020603050405020304" pitchFamily="18" charset="0"/>
              </a:rPr>
              <a:t>Tình</a:t>
            </a:r>
            <a:r>
              <a:rPr lang="en-US" altLang="en-US" sz="3200" b="1" u="sng" dirty="0" smtClean="0">
                <a:solidFill>
                  <a:srgbClr val="FF0066"/>
                </a:solidFill>
                <a:latin typeface="Times New Roman" panose="02020603050405020304" pitchFamily="18" charset="0"/>
                <a:cs typeface="Times New Roman" panose="02020603050405020304" pitchFamily="18" charset="0"/>
              </a:rPr>
              <a:t> </a:t>
            </a:r>
            <a:r>
              <a:rPr lang="en-US" altLang="en-US" sz="3200" b="1" u="sng" dirty="0" err="1" smtClean="0">
                <a:solidFill>
                  <a:srgbClr val="FF0066"/>
                </a:solidFill>
                <a:latin typeface="Times New Roman" panose="02020603050405020304" pitchFamily="18" charset="0"/>
                <a:cs typeface="Times New Roman" panose="02020603050405020304" pitchFamily="18" charset="0"/>
              </a:rPr>
              <a:t>huống</a:t>
            </a:r>
            <a:r>
              <a:rPr lang="en-US" altLang="en-US" sz="3200" b="1" u="sng" dirty="0" smtClean="0">
                <a:solidFill>
                  <a:srgbClr val="FF0066"/>
                </a:solidFill>
                <a:latin typeface="Times New Roman" panose="02020603050405020304" pitchFamily="18" charset="0"/>
                <a:cs typeface="Times New Roman" panose="02020603050405020304" pitchFamily="18" charset="0"/>
              </a:rPr>
              <a:t> 2</a:t>
            </a:r>
            <a:r>
              <a:rPr lang="en-US" altLang="en-US" sz="3200" dirty="0" smtClean="0">
                <a:solidFill>
                  <a:srgbClr val="FF0066"/>
                </a:solidFill>
                <a:latin typeface="Times New Roman" panose="02020603050405020304" pitchFamily="18" charset="0"/>
                <a:cs typeface="Times New Roman" panose="02020603050405020304" pitchFamily="18" charset="0"/>
              </a:rPr>
              <a:t> </a:t>
            </a:r>
            <a:r>
              <a:rPr lang="en-US" altLang="en-US" sz="3200" dirty="0">
                <a:solidFill>
                  <a:srgbClr val="FF0066"/>
                </a:solidFill>
                <a:latin typeface="Times New Roman" panose="02020603050405020304" pitchFamily="18" charset="0"/>
                <a:cs typeface="Times New Roman" panose="02020603050405020304" pitchFamily="18" charset="0"/>
              </a:rPr>
              <a:t>:</a:t>
            </a:r>
            <a:br>
              <a:rPr lang="en-US" altLang="en-US" sz="3200" dirty="0">
                <a:solidFill>
                  <a:srgbClr val="FF0066"/>
                </a:solidFill>
                <a:latin typeface="Times New Roman" panose="02020603050405020304" pitchFamily="18" charset="0"/>
                <a:cs typeface="Times New Roman" panose="02020603050405020304" pitchFamily="18" charset="0"/>
              </a:rPr>
            </a:b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Em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bị</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smtClean="0">
                <a:solidFill>
                  <a:srgbClr val="FF0066"/>
                </a:solidFill>
                <a:latin typeface="Times New Roman" panose="02020603050405020304" pitchFamily="18" charset="0"/>
                <a:cs typeface="Times New Roman" panose="02020603050405020304" pitchFamily="18" charset="0"/>
              </a:rPr>
              <a:t>điểm</a:t>
            </a:r>
            <a:r>
              <a:rPr lang="en-US" altLang="en-US" sz="3200" dirty="0" smtClean="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kém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nhưng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cô</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giáo</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lại</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ghi</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nhầm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vào</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sổ</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là</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điểm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giỏi</a:t>
            </a:r>
            <a:r>
              <a:rPr lang="en-US" altLang="en-US" sz="3200" dirty="0">
                <a:solidFill>
                  <a:srgbClr val="FF0066"/>
                </a:solidFill>
                <a:latin typeface="Times New Roman" panose="02020603050405020304" pitchFamily="18" charset="0"/>
                <a:cs typeface="Times New Roman" panose="02020603050405020304" pitchFamily="18" charset="0"/>
              </a:rPr>
              <a:t> ?</a:t>
            </a:r>
            <a:endParaRPr lang="en-US" altLang="en-US" sz="3200" dirty="0">
              <a:solidFill>
                <a:srgbClr val="3333FF"/>
              </a:solidFill>
              <a:latin typeface="Times New Roman" panose="02020603050405020304" pitchFamily="18" charset="0"/>
              <a:cs typeface="Times New Roman" panose="02020603050405020304" pitchFamily="18" charset="0"/>
            </a:endParaRPr>
          </a:p>
        </p:txBody>
      </p:sp>
      <p:pic>
        <p:nvPicPr>
          <p:cNvPr id="52227" name="Picture 3"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2150732"/>
            <a:ext cx="8515473" cy="584775"/>
          </a:xfrm>
          <a:prstGeom prst="rect">
            <a:avLst/>
          </a:prstGeom>
          <a:noFill/>
        </p:spPr>
        <p:txBody>
          <a:bodyPr wrap="none" rtlCol="0">
            <a:spAutoFit/>
          </a:bodyPr>
          <a:lstStyle/>
          <a:p>
            <a:r>
              <a:rPr lang="en-US" sz="3200" dirty="0" err="1" smtClean="0">
                <a:solidFill>
                  <a:srgbClr val="0070C0"/>
                </a:solidFill>
                <a:latin typeface="Times New Roman" panose="02020603050405020304" pitchFamily="18" charset="0"/>
                <a:cs typeface="Times New Roman" panose="02020603050405020304" pitchFamily="18" charset="0"/>
              </a:rPr>
              <a:t>Báo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cô</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biết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để</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chữa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điểm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đúng</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24000" y="3154665"/>
            <a:ext cx="8693649" cy="1835055"/>
          </a:xfrm>
          <a:prstGeom prst="rect">
            <a:avLst/>
          </a:prstGeom>
        </p:spPr>
      </p:pic>
      <p:sp>
        <p:nvSpPr>
          <p:cNvPr id="4" name="TextBox 3"/>
          <p:cNvSpPr txBox="1"/>
          <p:nvPr/>
        </p:nvSpPr>
        <p:spPr>
          <a:xfrm>
            <a:off x="1749175" y="4989720"/>
            <a:ext cx="9391050" cy="1077218"/>
          </a:xfrm>
          <a:prstGeom prst="rect">
            <a:avLst/>
          </a:prstGeom>
          <a:noFill/>
        </p:spPr>
        <p:txBody>
          <a:bodyPr wrap="square" rtlCol="0">
            <a:spAutoFit/>
          </a:bodyPr>
          <a:lstStyle/>
          <a:p>
            <a:r>
              <a:rPr lang="en-US" sz="3200" dirty="0" err="1" smtClean="0">
                <a:solidFill>
                  <a:srgbClr val="0070C0"/>
                </a:solidFill>
                <a:latin typeface="Times New Roman" panose="02020603050405020304" pitchFamily="18" charset="0"/>
                <a:cs typeface="Times New Roman" panose="02020603050405020304" pitchFamily="18" charset="0"/>
              </a:rPr>
              <a:t>Nói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bạn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thông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vì</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như</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vậy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không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trung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thực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trong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học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tập</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88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828800" y="726583"/>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b="1" dirty="0" err="1" smtClean="0">
                <a:solidFill>
                  <a:srgbClr val="3333FF"/>
                </a:solidFill>
                <a:latin typeface="Times New Roman" panose="02020603050405020304" pitchFamily="18" charset="0"/>
                <a:cs typeface="Times New Roman" panose="02020603050405020304" pitchFamily="18" charset="0"/>
              </a:rPr>
              <a:t>Bài</a:t>
            </a:r>
            <a:r>
              <a:rPr lang="en-US" altLang="en-US" sz="3200" b="1" dirty="0" smtClean="0">
                <a:solidFill>
                  <a:srgbClr val="3333FF"/>
                </a:solidFill>
                <a:latin typeface="Times New Roman" panose="02020603050405020304" pitchFamily="18" charset="0"/>
                <a:cs typeface="Times New Roman" panose="02020603050405020304" pitchFamily="18" charset="0"/>
              </a:rPr>
              <a:t> </a:t>
            </a:r>
            <a:r>
              <a:rPr lang="en-US" altLang="en-US" sz="3200" b="1" dirty="0" err="1" smtClean="0">
                <a:solidFill>
                  <a:srgbClr val="3333FF"/>
                </a:solidFill>
                <a:latin typeface="Times New Roman" panose="02020603050405020304" pitchFamily="18" charset="0"/>
                <a:cs typeface="Times New Roman" panose="02020603050405020304" pitchFamily="18" charset="0"/>
              </a:rPr>
              <a:t>tập</a:t>
            </a:r>
            <a:r>
              <a:rPr lang="en-US" altLang="en-US" sz="3200" b="1" dirty="0" smtClean="0">
                <a:solidFill>
                  <a:srgbClr val="3333FF"/>
                </a:solidFill>
                <a:latin typeface="Times New Roman" panose="02020603050405020304" pitchFamily="18" charset="0"/>
                <a:cs typeface="Times New Roman" panose="02020603050405020304" pitchFamily="18" charset="0"/>
              </a:rPr>
              <a:t> 4</a:t>
            </a:r>
            <a:r>
              <a:rPr lang="en-US" altLang="en-US" sz="3200" dirty="0" smtClean="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Em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hãy</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kể</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lại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những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mẩu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chuyện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tấm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gương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về</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trung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thực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trong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học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tập</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mà</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em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biết</a:t>
            </a:r>
            <a:r>
              <a:rPr lang="en-US" altLang="en-US" sz="3200" dirty="0">
                <a:solidFill>
                  <a:srgbClr val="3333FF"/>
                </a:solidFill>
                <a:latin typeface="Times New Roman" panose="02020603050405020304" pitchFamily="18" charset="0"/>
                <a:cs typeface="Times New Roman" panose="02020603050405020304" pitchFamily="18" charset="0"/>
              </a:rPr>
              <a:t> ?</a:t>
            </a:r>
          </a:p>
        </p:txBody>
      </p:sp>
      <p:pic>
        <p:nvPicPr>
          <p:cNvPr id="63491" name="Picture 3"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h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629400"/>
            <a:ext cx="457200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33540" y="2334879"/>
            <a:ext cx="6724919" cy="1662576"/>
          </a:xfrm>
          <a:prstGeom prst="rect">
            <a:avLst/>
          </a:prstGeom>
          <a:noFill/>
        </p:spPr>
        <p:txBody>
          <a:bodyPr wrap="none" lIns="91440" tIns="45720" rIns="91440" bIns="45720">
            <a:prstTxWarp prst="textInflateBottom">
              <a:avLst>
                <a:gd name="adj" fmla="val 60000"/>
              </a:avLst>
            </a:prstTxWarp>
            <a:spAutoFit/>
          </a:bodyPr>
          <a:lstStyle/>
          <a:p>
            <a:pPr algn="ctr"/>
            <a:r>
              <a:rPr lang="en-US" sz="5400" b="1" cap="none" spc="0" dirty="0" smtClean="0">
                <a:ln w="6600">
                  <a:solidFill>
                    <a:schemeClr val="accent2"/>
                  </a:solidFill>
                  <a:prstDash val="solid"/>
                </a:ln>
                <a:gradFill flip="none" rotWithShape="1">
                  <a:gsLst>
                    <a:gs pos="0">
                      <a:srgbClr val="FFFF00"/>
                    </a:gs>
                    <a:gs pos="38000">
                      <a:srgbClr val="FF0000"/>
                    </a:gs>
                    <a:gs pos="69000">
                      <a:srgbClr val="33CC33"/>
                    </a:gs>
                    <a:gs pos="100000">
                      <a:srgbClr val="99FF99"/>
                    </a:gs>
                  </a:gsLst>
                  <a:path path="circle">
                    <a:fillToRect r="100000" b="100000"/>
                  </a:path>
                  <a:tileRect l="-100000" t="-100000"/>
                </a:gradFill>
                <a:effectLst>
                  <a:outerShdw dist="38100" dir="2700000" algn="tl" rotWithShape="0">
                    <a:schemeClr val="accent2"/>
                  </a:outerShdw>
                </a:effectLst>
              </a:rPr>
              <a:t>LIÊN HỆ BẢN THÂN</a:t>
            </a:r>
            <a:endParaRPr lang="en-US" sz="5400" b="1" cap="none" spc="0" dirty="0">
              <a:ln w="6600">
                <a:solidFill>
                  <a:schemeClr val="accent2"/>
                </a:solidFill>
                <a:prstDash val="solid"/>
              </a:ln>
              <a:gradFill flip="none" rotWithShape="1">
                <a:gsLst>
                  <a:gs pos="0">
                    <a:srgbClr val="FFFF00"/>
                  </a:gs>
                  <a:gs pos="38000">
                    <a:srgbClr val="FF0000"/>
                  </a:gs>
                  <a:gs pos="69000">
                    <a:srgbClr val="33CC33"/>
                  </a:gs>
                  <a:gs pos="100000">
                    <a:srgbClr val="99FF99"/>
                  </a:gs>
                </a:gsLst>
                <a:path path="circle">
                  <a:fillToRect r="100000" b="100000"/>
                </a:path>
                <a:tileRect l="-100000" t="-100000"/>
              </a:gradFill>
              <a:effectLst>
                <a:outerShdw dist="38100" dir="2700000" algn="tl" rotWithShape="0">
                  <a:schemeClr val="accent2"/>
                </a:outerShdw>
              </a:effectLst>
            </a:endParaRPr>
          </a:p>
        </p:txBody>
      </p:sp>
      <p:sp>
        <p:nvSpPr>
          <p:cNvPr id="4" name="TextBox 3"/>
          <p:cNvSpPr txBox="1"/>
          <p:nvPr/>
        </p:nvSpPr>
        <p:spPr>
          <a:xfrm>
            <a:off x="1828800" y="3969582"/>
            <a:ext cx="8839200" cy="584775"/>
          </a:xfrm>
          <a:prstGeom prst="rect">
            <a:avLst/>
          </a:prstGeom>
          <a:noFill/>
        </p:spPr>
        <p:txBody>
          <a:bodyPr wrap="square" rtlCol="0">
            <a:spAutoFit/>
          </a:bodyPr>
          <a:lstStyle/>
          <a:p>
            <a:r>
              <a:rPr lang="en-US" sz="3200" dirty="0" err="1" smtClean="0">
                <a:solidFill>
                  <a:srgbClr val="0070C0"/>
                </a:solidFill>
                <a:latin typeface="Times New Roman" panose="02020603050405020304" pitchFamily="18" charset="0"/>
                <a:cs typeface="Times New Roman" panose="02020603050405020304" pitchFamily="18" charset="0"/>
              </a:rPr>
              <a:t>Đã</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bao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giờ</a:t>
            </a:r>
            <a:r>
              <a:rPr lang="en-US" sz="3200" dirty="0" smtClean="0">
                <a:solidFill>
                  <a:srgbClr val="0070C0"/>
                </a:solidFill>
                <a:latin typeface="Times New Roman" panose="02020603050405020304" pitchFamily="18" charset="0"/>
                <a:cs typeface="Times New Roman" panose="02020603050405020304" pitchFamily="18" charset="0"/>
              </a:rPr>
              <a:t> con </a:t>
            </a:r>
            <a:r>
              <a:rPr lang="en-US" sz="3200" dirty="0" err="1" smtClean="0">
                <a:solidFill>
                  <a:srgbClr val="0070C0"/>
                </a:solidFill>
                <a:latin typeface="Times New Roman" panose="02020603050405020304" pitchFamily="18" charset="0"/>
                <a:cs typeface="Times New Roman" panose="02020603050405020304" pitchFamily="18" charset="0"/>
              </a:rPr>
              <a:t>thiếu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trung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thực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trong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học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tập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chưa</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4810331"/>
            <a:ext cx="7132320" cy="584775"/>
          </a:xfrm>
          <a:prstGeom prst="rect">
            <a:avLst/>
          </a:prstGeom>
          <a:noFill/>
        </p:spPr>
        <p:txBody>
          <a:bodyPr wrap="square" rtlCol="0">
            <a:spAutoFit/>
          </a:bodyPr>
          <a:lstStyle/>
          <a:p>
            <a:r>
              <a:rPr lang="en-US" sz="3200" dirty="0" err="1" smtClean="0">
                <a:solidFill>
                  <a:srgbClr val="0070C0"/>
                </a:solidFill>
                <a:latin typeface="Times New Roman" panose="02020603050405020304" pitchFamily="18" charset="0"/>
                <a:cs typeface="Times New Roman" panose="02020603050405020304" pitchFamily="18" charset="0"/>
              </a:rPr>
              <a:t>Nếu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có</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bây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giờ</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nghĩ</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lại</a:t>
            </a:r>
            <a:r>
              <a:rPr lang="en-US" sz="3200" dirty="0" smtClean="0">
                <a:solidFill>
                  <a:srgbClr val="0070C0"/>
                </a:solidFill>
                <a:latin typeface="Times New Roman" panose="02020603050405020304" pitchFamily="18" charset="0"/>
                <a:cs typeface="Times New Roman" panose="02020603050405020304" pitchFamily="18" charset="0"/>
              </a:rPr>
              <a:t> con </a:t>
            </a:r>
            <a:r>
              <a:rPr lang="en-US" sz="3200" dirty="0" err="1" smtClean="0">
                <a:solidFill>
                  <a:srgbClr val="0070C0"/>
                </a:solidFill>
                <a:latin typeface="Times New Roman" panose="02020603050405020304" pitchFamily="18" charset="0"/>
                <a:cs typeface="Times New Roman" panose="02020603050405020304" pitchFamily="18" charset="0"/>
              </a:rPr>
              <a:t>thấy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thế</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28800" y="5614962"/>
            <a:ext cx="9980617" cy="584775"/>
          </a:xfrm>
          <a:prstGeom prst="rect">
            <a:avLst/>
          </a:prstGeom>
          <a:noFill/>
        </p:spPr>
        <p:txBody>
          <a:bodyPr wrap="none" rtlCol="0">
            <a:spAutoFit/>
          </a:bodyPr>
          <a:lstStyle/>
          <a:p>
            <a:r>
              <a:rPr lang="en-US" sz="3200" dirty="0" smtClean="0">
                <a:solidFill>
                  <a:srgbClr val="0070C0"/>
                </a:solidFill>
                <a:latin typeface="Times New Roman" panose="02020603050405020304" pitchFamily="18" charset="0"/>
                <a:cs typeface="Times New Roman" panose="02020603050405020304" pitchFamily="18" charset="0"/>
              </a:rPr>
              <a:t>Con </a:t>
            </a:r>
            <a:r>
              <a:rPr lang="en-US" sz="3200" dirty="0" err="1" smtClean="0">
                <a:solidFill>
                  <a:srgbClr val="0070C0"/>
                </a:solidFill>
                <a:latin typeface="Times New Roman" panose="02020603050405020304" pitchFamily="18" charset="0"/>
                <a:cs typeface="Times New Roman" panose="02020603050405020304" pitchFamily="18" charset="0"/>
              </a:rPr>
              <a:t>sẽ</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gì</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nếu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gặp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những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tình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huống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tương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tự</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như</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vậy</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84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52" y="631281"/>
            <a:ext cx="11204513" cy="47285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897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310292322_wallpa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3124200" y="3543301"/>
            <a:ext cx="5638800" cy="866775"/>
          </a:xfrm>
          <a:prstGeom prst="rect">
            <a:avLst/>
          </a:prstGeom>
        </p:spPr>
        <p:txBody>
          <a:bodyPr wrap="none" fromWordArt="1">
            <a:prstTxWarp prst="textPlain">
              <a:avLst>
                <a:gd name="adj" fmla="val 50000"/>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vi-VN" sz="825" i="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
        <p:nvSpPr>
          <p:cNvPr id="10" name="WordArt 16"/>
          <p:cNvSpPr>
            <a:spLocks noChangeArrowheads="1" noChangeShapeType="1" noTextEdit="1"/>
          </p:cNvSpPr>
          <p:nvPr/>
        </p:nvSpPr>
        <p:spPr bwMode="auto">
          <a:xfrm>
            <a:off x="2517775" y="2235995"/>
            <a:ext cx="7162800" cy="955370"/>
          </a:xfrm>
          <a:prstGeom prst="rect">
            <a:avLst/>
          </a:prstGeom>
        </p:spPr>
        <p:txBody>
          <a:bodyPr wrap="none" fromWordArt="1">
            <a:prstTxWarp prst="textPlain">
              <a:avLst>
                <a:gd name="adj" fmla="val 50000"/>
              </a:avLst>
            </a:prstTxWarp>
          </a:bodyPr>
          <a:lstStyle/>
          <a:p>
            <a:pPr algn="ctr">
              <a:defRPr/>
            </a:pPr>
            <a:r>
              <a:rPr lang="en-US"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Chúc</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các</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em</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chăm</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ngoan</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học</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2700" kern="1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giỏi</a:t>
            </a:r>
            <a:r>
              <a:rPr lang="en-US" sz="2700" kern="1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a:t>
            </a:r>
            <a:endParaRPr lang="en-US"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endParaRPr>
          </a:p>
        </p:txBody>
      </p:sp>
    </p:spTree>
    <p:extLst>
      <p:ext uri="{BB962C8B-B14F-4D97-AF65-F5344CB8AC3E}">
        <p14:creationId xmlns:p14="http://schemas.microsoft.com/office/powerpoint/2010/main" val="151231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19733"/>
            <a:ext cx="12192000" cy="6858000"/>
          </a:xfrm>
          <a:prstGeom prst="rect">
            <a:avLst/>
          </a:prstGeom>
        </p:spPr>
      </p:pic>
      <p:sp>
        <p:nvSpPr>
          <p:cNvPr id="3" name="Text Box 7"/>
          <p:cNvSpPr txBox="1">
            <a:spLocks noChangeArrowheads="1"/>
          </p:cNvSpPr>
          <p:nvPr/>
        </p:nvSpPr>
        <p:spPr bwMode="auto">
          <a:xfrm>
            <a:off x="1345808" y="2170119"/>
            <a:ext cx="90431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b="1" dirty="0" smtClean="0">
                <a:solidFill>
                  <a:srgbClr val="FF0000"/>
                </a:solidFill>
                <a:latin typeface="Arial" panose="020B0604020202020204" pitchFamily="34" charset="0"/>
                <a:cs typeface="Arial" panose="020B0604020202020204" pitchFamily="34" charset="0"/>
              </a:rPr>
              <a:t> </a:t>
            </a:r>
            <a:r>
              <a:rPr lang="vi-VN" altLang="en-US" sz="3200" b="1" dirty="0" smtClean="0">
                <a:solidFill>
                  <a:srgbClr val="FF0000"/>
                </a:solidFill>
                <a:latin typeface="Arial" panose="020B0604020202020204" pitchFamily="34" charset="0"/>
                <a:cs typeface="Arial" panose="020B0604020202020204" pitchFamily="34" charset="0"/>
              </a:rPr>
              <a:t>Bạn Sinh đã làm gì để giúp bạn Hanh ?</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5" name="Text Box 16"/>
          <p:cNvSpPr txBox="1">
            <a:spLocks noChangeArrowheads="1"/>
          </p:cNvSpPr>
          <p:nvPr/>
        </p:nvSpPr>
        <p:spPr bwMode="auto">
          <a:xfrm>
            <a:off x="1324707" y="3409267"/>
            <a:ext cx="9345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vi-VN" altLang="en-US" sz="3200" b="1" dirty="0" smtClean="0">
                <a:solidFill>
                  <a:srgbClr val="FF0000"/>
                </a:solidFill>
                <a:ea typeface="Segoe UI Symbol" panose="020B0502040204020203" pitchFamily="34" charset="0"/>
              </a:rPr>
              <a:t>Em có suy nghĩ gì về việc làm của bạn Sinh?  </a:t>
            </a:r>
            <a:endParaRPr lang="en-US" altLang="en-US" sz="3200" b="1" dirty="0">
              <a:solidFill>
                <a:srgbClr val="FF0000"/>
              </a:solidFill>
              <a:ea typeface="Segoe UI Symbol" panose="020B0502040204020203" pitchFamily="34" charset="0"/>
            </a:endParaRPr>
          </a:p>
        </p:txBody>
      </p:sp>
    </p:spTree>
    <p:extLst>
      <p:ext uri="{BB962C8B-B14F-4D97-AF65-F5344CB8AC3E}">
        <p14:creationId xmlns:p14="http://schemas.microsoft.com/office/powerpoint/2010/main" val="133663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9151"/>
            <a:ext cx="12192000" cy="6858000"/>
          </a:xfrm>
          <a:prstGeom prst="rect">
            <a:avLst/>
          </a:prstGeom>
        </p:spPr>
      </p:pic>
      <p:sp>
        <p:nvSpPr>
          <p:cNvPr id="3" name="TextBox 2"/>
          <p:cNvSpPr txBox="1"/>
          <p:nvPr/>
        </p:nvSpPr>
        <p:spPr>
          <a:xfrm>
            <a:off x="3146941" y="601197"/>
            <a:ext cx="8121281" cy="1077218"/>
          </a:xfrm>
          <a:prstGeom prst="rect">
            <a:avLst/>
          </a:prstGeom>
          <a:noFill/>
        </p:spPr>
        <p:txBody>
          <a:bodyPr wrap="square" rtlCol="0">
            <a:spAutoFit/>
          </a:bodyPr>
          <a:lstStyle/>
          <a:p>
            <a:pPr algn="just"/>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Trong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bài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có</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những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tên</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riêng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nào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cần</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viết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hoa</a:t>
            </a:r>
            <a:r>
              <a:rPr lang="en-US" sz="3200" b="1" dirty="0" smtClean="0">
                <a:solidFill>
                  <a:srgbClr val="FF0000"/>
                </a:solidFill>
                <a:latin typeface="Arial" panose="020B0604020202020204" pitchFamily="34" charset="0"/>
                <a:cs typeface="Arial" panose="020B0604020202020204" pitchFamily="34" charset="0"/>
              </a:rPr>
              <a:t>?</a:t>
            </a:r>
            <a:endParaRPr lang="en-US" sz="32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315636" y="1614154"/>
            <a:ext cx="7278530" cy="1077218"/>
          </a:xfrm>
          <a:prstGeom prst="rect">
            <a:avLst/>
          </a:prstGeom>
          <a:noFill/>
        </p:spPr>
        <p:txBody>
          <a:bodyPr wrap="square" rtlCol="0">
            <a:spAutoFit/>
          </a:bodyPr>
          <a:lstStyle/>
          <a:p>
            <a:pPr algn="just"/>
            <a:r>
              <a:rPr lang="en-US" sz="3200" b="1" dirty="0" err="1" smtClean="0">
                <a:solidFill>
                  <a:srgbClr val="0070C0"/>
                </a:solidFill>
              </a:rPr>
              <a:t>Vinh</a:t>
            </a:r>
            <a:r>
              <a:rPr lang="en-US" sz="3200" b="1" dirty="0" smtClean="0">
                <a:solidFill>
                  <a:srgbClr val="0070C0"/>
                </a:solidFill>
              </a:rPr>
              <a:t> </a:t>
            </a:r>
            <a:r>
              <a:rPr lang="en-US" sz="3200" b="1" dirty="0" err="1" smtClean="0">
                <a:solidFill>
                  <a:srgbClr val="0070C0"/>
                </a:solidFill>
              </a:rPr>
              <a:t>Quang</a:t>
            </a:r>
            <a:r>
              <a:rPr lang="en-US" sz="3200" b="1" dirty="0" smtClean="0">
                <a:solidFill>
                  <a:srgbClr val="0070C0"/>
                </a:solidFill>
              </a:rPr>
              <a:t>, </a:t>
            </a:r>
            <a:r>
              <a:rPr lang="en-US" sz="3200" b="1" dirty="0" err="1" smtClean="0">
                <a:solidFill>
                  <a:srgbClr val="0070C0"/>
                </a:solidFill>
              </a:rPr>
              <a:t>Chiêm</a:t>
            </a:r>
            <a:r>
              <a:rPr lang="en-US" sz="3200" b="1" dirty="0" smtClean="0">
                <a:solidFill>
                  <a:srgbClr val="0070C0"/>
                </a:solidFill>
              </a:rPr>
              <a:t> </a:t>
            </a:r>
            <a:r>
              <a:rPr lang="en-US" sz="3200" b="1" dirty="0" err="1" smtClean="0">
                <a:solidFill>
                  <a:srgbClr val="0070C0"/>
                </a:solidFill>
              </a:rPr>
              <a:t>Hoá</a:t>
            </a:r>
            <a:r>
              <a:rPr lang="en-US" sz="3200" b="1" dirty="0" smtClean="0">
                <a:solidFill>
                  <a:srgbClr val="0070C0"/>
                </a:solidFill>
              </a:rPr>
              <a:t>, </a:t>
            </a:r>
            <a:r>
              <a:rPr lang="en-US" sz="3200" b="1" dirty="0" err="1" smtClean="0">
                <a:solidFill>
                  <a:srgbClr val="0070C0"/>
                </a:solidFill>
              </a:rPr>
              <a:t>Tuyên</a:t>
            </a:r>
            <a:r>
              <a:rPr lang="en-US" sz="3200" b="1" dirty="0" smtClean="0">
                <a:solidFill>
                  <a:srgbClr val="0070C0"/>
                </a:solidFill>
              </a:rPr>
              <a:t> </a:t>
            </a:r>
            <a:r>
              <a:rPr lang="en-US" sz="3200" b="1" dirty="0" err="1" smtClean="0">
                <a:solidFill>
                  <a:srgbClr val="0070C0"/>
                </a:solidFill>
              </a:rPr>
              <a:t>Quang</a:t>
            </a:r>
            <a:r>
              <a:rPr lang="en-US" sz="3200" b="1" dirty="0" smtClean="0">
                <a:solidFill>
                  <a:srgbClr val="0070C0"/>
                </a:solidFill>
              </a:rPr>
              <a:t>, </a:t>
            </a:r>
            <a:r>
              <a:rPr lang="en-US" sz="3200" b="1" dirty="0" err="1" smtClean="0">
                <a:solidFill>
                  <a:srgbClr val="0070C0"/>
                </a:solidFill>
              </a:rPr>
              <a:t>Đoàn</a:t>
            </a:r>
            <a:r>
              <a:rPr lang="en-US" sz="3200" b="1" dirty="0">
                <a:solidFill>
                  <a:srgbClr val="0070C0"/>
                </a:solidFill>
              </a:rPr>
              <a:t> </a:t>
            </a:r>
            <a:r>
              <a:rPr lang="en-US" sz="3200" b="1" dirty="0" err="1" smtClean="0">
                <a:solidFill>
                  <a:srgbClr val="0070C0"/>
                </a:solidFill>
              </a:rPr>
              <a:t>Trường</a:t>
            </a:r>
            <a:r>
              <a:rPr lang="en-US" sz="3200" b="1" dirty="0" smtClean="0">
                <a:solidFill>
                  <a:srgbClr val="0070C0"/>
                </a:solidFill>
              </a:rPr>
              <a:t> </a:t>
            </a:r>
            <a:r>
              <a:rPr lang="en-US" sz="3200" b="1" dirty="0" err="1" smtClean="0">
                <a:solidFill>
                  <a:srgbClr val="0070C0"/>
                </a:solidFill>
              </a:rPr>
              <a:t>Sinh</a:t>
            </a:r>
            <a:r>
              <a:rPr lang="en-US" sz="3200" b="1" dirty="0" smtClean="0">
                <a:solidFill>
                  <a:srgbClr val="0070C0"/>
                </a:solidFill>
              </a:rPr>
              <a:t>, </a:t>
            </a:r>
            <a:r>
              <a:rPr lang="en-US" sz="3200" b="1" dirty="0" err="1" smtClean="0">
                <a:solidFill>
                  <a:srgbClr val="0070C0"/>
                </a:solidFill>
              </a:rPr>
              <a:t>Hanh</a:t>
            </a:r>
            <a:endParaRPr lang="en-US" sz="3200" b="1" dirty="0">
              <a:solidFill>
                <a:srgbClr val="0070C0"/>
              </a:solidFill>
            </a:endParaRPr>
          </a:p>
        </p:txBody>
      </p:sp>
      <p:sp>
        <p:nvSpPr>
          <p:cNvPr id="5" name="TextBox 4"/>
          <p:cNvSpPr txBox="1"/>
          <p:nvPr/>
        </p:nvSpPr>
        <p:spPr>
          <a:xfrm>
            <a:off x="1910604" y="2871956"/>
            <a:ext cx="5578771" cy="584775"/>
          </a:xfrm>
          <a:prstGeom prst="rect">
            <a:avLst/>
          </a:prstGeom>
          <a:noFill/>
        </p:spPr>
        <p:txBody>
          <a:bodyPr wrap="none" rtlCol="0">
            <a:spAutoFit/>
          </a:bodyPr>
          <a:lstStyle/>
          <a:p>
            <a:r>
              <a:rPr lang="en-US" sz="3200" b="1" dirty="0" err="1" smtClean="0">
                <a:solidFill>
                  <a:srgbClr val="FF0000"/>
                </a:solidFill>
                <a:latin typeface="Arial" panose="020B0604020202020204" pitchFamily="34" charset="0"/>
                <a:cs typeface="Arial" panose="020B0604020202020204" pitchFamily="34" charset="0"/>
              </a:rPr>
              <a:t>Những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lỗi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chính</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tả</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dễ</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mắc</a:t>
            </a:r>
            <a:r>
              <a:rPr lang="en-US" sz="3200" b="1" dirty="0" smtClean="0">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765587" y="3553700"/>
            <a:ext cx="2036520" cy="584775"/>
          </a:xfrm>
          <a:prstGeom prst="rect">
            <a:avLst/>
          </a:prstGeom>
          <a:noFill/>
        </p:spPr>
        <p:txBody>
          <a:bodyPr wrap="none" rtlCol="0">
            <a:spAutoFit/>
          </a:bodyPr>
          <a:lstStyle/>
          <a:p>
            <a:r>
              <a:rPr lang="en-US" sz="3200" b="1" dirty="0" smtClean="0">
                <a:solidFill>
                  <a:srgbClr val="0070C0"/>
                </a:solidFill>
              </a:rPr>
              <a:t>4 </a:t>
            </a:r>
            <a:r>
              <a:rPr lang="en-US" sz="3200" b="1" dirty="0" err="1" smtClean="0">
                <a:solidFill>
                  <a:srgbClr val="0070C0"/>
                </a:solidFill>
              </a:rPr>
              <a:t>ki-lô-mét</a:t>
            </a:r>
            <a:endParaRPr lang="en-US" sz="3200" b="1" dirty="0">
              <a:solidFill>
                <a:srgbClr val="0070C0"/>
              </a:solidFill>
            </a:endParaRPr>
          </a:p>
        </p:txBody>
      </p:sp>
      <p:sp>
        <p:nvSpPr>
          <p:cNvPr id="7" name="TextBox 6"/>
          <p:cNvSpPr txBox="1"/>
          <p:nvPr/>
        </p:nvSpPr>
        <p:spPr>
          <a:xfrm>
            <a:off x="6810953" y="4207998"/>
            <a:ext cx="2135521" cy="584775"/>
          </a:xfrm>
          <a:prstGeom prst="rect">
            <a:avLst/>
          </a:prstGeom>
          <a:noFill/>
        </p:spPr>
        <p:txBody>
          <a:bodyPr wrap="none" rtlCol="0">
            <a:spAutoFit/>
          </a:bodyPr>
          <a:lstStyle/>
          <a:p>
            <a:r>
              <a:rPr lang="en-US" sz="3200" b="1" dirty="0" err="1">
                <a:solidFill>
                  <a:srgbClr val="0070C0"/>
                </a:solidFill>
              </a:rPr>
              <a:t>k</a:t>
            </a:r>
            <a:r>
              <a:rPr lang="en-US" sz="3200" b="1" dirty="0" err="1" smtClean="0">
                <a:solidFill>
                  <a:srgbClr val="0070C0"/>
                </a:solidFill>
              </a:rPr>
              <a:t>húc</a:t>
            </a:r>
            <a:r>
              <a:rPr lang="en-US" sz="3200" b="1" dirty="0" smtClean="0">
                <a:solidFill>
                  <a:srgbClr val="0070C0"/>
                </a:solidFill>
              </a:rPr>
              <a:t> </a:t>
            </a:r>
            <a:r>
              <a:rPr lang="en-US" sz="3200" b="1" dirty="0" err="1" smtClean="0">
                <a:solidFill>
                  <a:srgbClr val="0070C0"/>
                </a:solidFill>
              </a:rPr>
              <a:t>khuỷu</a:t>
            </a:r>
            <a:endParaRPr lang="en-US" sz="3200" b="1" dirty="0">
              <a:solidFill>
                <a:srgbClr val="0070C0"/>
              </a:solidFill>
            </a:endParaRPr>
          </a:p>
        </p:txBody>
      </p:sp>
      <p:sp>
        <p:nvSpPr>
          <p:cNvPr id="8" name="TextBox 7"/>
          <p:cNvSpPr txBox="1"/>
          <p:nvPr/>
        </p:nvSpPr>
        <p:spPr>
          <a:xfrm>
            <a:off x="6810953" y="4792773"/>
            <a:ext cx="1945789" cy="584775"/>
          </a:xfrm>
          <a:prstGeom prst="rect">
            <a:avLst/>
          </a:prstGeom>
          <a:noFill/>
        </p:spPr>
        <p:txBody>
          <a:bodyPr wrap="none" rtlCol="0">
            <a:spAutoFit/>
          </a:bodyPr>
          <a:lstStyle/>
          <a:p>
            <a:r>
              <a:rPr lang="en-US" sz="3200" b="1" dirty="0" err="1">
                <a:solidFill>
                  <a:srgbClr val="0070C0"/>
                </a:solidFill>
              </a:rPr>
              <a:t>g</a:t>
            </a:r>
            <a:r>
              <a:rPr lang="en-US" sz="3200" b="1" dirty="0" err="1" smtClean="0">
                <a:solidFill>
                  <a:srgbClr val="0070C0"/>
                </a:solidFill>
              </a:rPr>
              <a:t>ập</a:t>
            </a:r>
            <a:r>
              <a:rPr lang="en-US" sz="3200" b="1" dirty="0" smtClean="0">
                <a:solidFill>
                  <a:srgbClr val="0070C0"/>
                </a:solidFill>
              </a:rPr>
              <a:t> </a:t>
            </a:r>
            <a:r>
              <a:rPr lang="en-US" sz="3200" b="1" dirty="0" err="1" smtClean="0">
                <a:solidFill>
                  <a:srgbClr val="0070C0"/>
                </a:solidFill>
              </a:rPr>
              <a:t>ghềnh</a:t>
            </a:r>
            <a:endParaRPr lang="en-US" sz="3200" b="1" dirty="0">
              <a:solidFill>
                <a:srgbClr val="0070C0"/>
              </a:solidFill>
            </a:endParaRPr>
          </a:p>
        </p:txBody>
      </p:sp>
      <p:sp>
        <p:nvSpPr>
          <p:cNvPr id="9" name="TextBox 8"/>
          <p:cNvSpPr txBox="1"/>
          <p:nvPr/>
        </p:nvSpPr>
        <p:spPr>
          <a:xfrm>
            <a:off x="7365495" y="2895191"/>
            <a:ext cx="1436612" cy="584775"/>
          </a:xfrm>
          <a:prstGeom prst="rect">
            <a:avLst/>
          </a:prstGeom>
          <a:noFill/>
        </p:spPr>
        <p:txBody>
          <a:bodyPr wrap="none" rtlCol="0">
            <a:spAutoFit/>
          </a:bodyPr>
          <a:lstStyle/>
          <a:p>
            <a:r>
              <a:rPr lang="en-US" sz="3200" b="1" dirty="0" smtClean="0">
                <a:solidFill>
                  <a:srgbClr val="0070C0"/>
                </a:solidFill>
              </a:rPr>
              <a:t>10 </a:t>
            </a:r>
            <a:r>
              <a:rPr lang="en-US" sz="3200" b="1" dirty="0" err="1" smtClean="0">
                <a:solidFill>
                  <a:srgbClr val="0070C0"/>
                </a:solidFill>
              </a:rPr>
              <a:t>năm</a:t>
            </a:r>
            <a:endParaRPr lang="en-US" sz="3200" b="1" dirty="0">
              <a:solidFill>
                <a:srgbClr val="0070C0"/>
              </a:solidFill>
            </a:endParaRPr>
          </a:p>
        </p:txBody>
      </p:sp>
      <p:sp>
        <p:nvSpPr>
          <p:cNvPr id="10" name="TextBox 9"/>
          <p:cNvSpPr txBox="1"/>
          <p:nvPr/>
        </p:nvSpPr>
        <p:spPr>
          <a:xfrm>
            <a:off x="6810953" y="5437508"/>
            <a:ext cx="733278" cy="584775"/>
          </a:xfrm>
          <a:prstGeom prst="rect">
            <a:avLst/>
          </a:prstGeom>
          <a:noFill/>
        </p:spPr>
        <p:txBody>
          <a:bodyPr wrap="none" rtlCol="0">
            <a:spAutoFit/>
          </a:bodyPr>
          <a:lstStyle/>
          <a:p>
            <a:r>
              <a:rPr lang="en-US" sz="3200" b="1" dirty="0" err="1" smtClean="0">
                <a:solidFill>
                  <a:srgbClr val="0070C0"/>
                </a:solidFill>
              </a:rPr>
              <a:t>liệt</a:t>
            </a:r>
            <a:endParaRPr lang="en-US" sz="3200" b="1" dirty="0">
              <a:solidFill>
                <a:srgbClr val="0070C0"/>
              </a:solidFill>
            </a:endParaRPr>
          </a:p>
        </p:txBody>
      </p:sp>
    </p:spTree>
    <p:extLst>
      <p:ext uri="{BB962C8B-B14F-4D97-AF65-F5344CB8AC3E}">
        <p14:creationId xmlns:p14="http://schemas.microsoft.com/office/powerpoint/2010/main" val="4740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4911" y="196949"/>
            <a:ext cx="11043141" cy="6494085"/>
          </a:xfrm>
          <a:prstGeom prst="rect">
            <a:avLst/>
          </a:prstGeom>
          <a:noFill/>
          <a:ln w="57150">
            <a:solidFill>
              <a:srgbClr val="00CCFF"/>
            </a:solidFill>
          </a:ln>
        </p:spPr>
        <p:txBody>
          <a:bodyPr wrap="square" rtlCol="0">
            <a:spAutoFit/>
          </a:bodyPr>
          <a:lstStyle/>
          <a:p>
            <a:pPr algn="ctr"/>
            <a:endParaRPr lang="vi-VN" sz="3200" b="1" dirty="0" smtClean="0">
              <a:solidFill>
                <a:schemeClr val="bg1"/>
              </a:solidFill>
              <a:latin typeface="HP001 4 hàng" panose="020B0603050302020204" pitchFamily="34" charset="0"/>
            </a:endParaRPr>
          </a:p>
          <a:p>
            <a:pPr algn="ctr"/>
            <a:r>
              <a:rPr lang="vi-VN" sz="3200" b="1" dirty="0" smtClean="0">
                <a:solidFill>
                  <a:schemeClr val="bg1"/>
                </a:solidFill>
                <a:latin typeface="HP001 4 hàng" panose="020B0603050302020204" pitchFamily="34" charset="0"/>
              </a:rPr>
              <a:t>Mười năm cõng bạn đi học</a:t>
            </a:r>
          </a:p>
          <a:p>
            <a:pPr algn="just"/>
            <a:endParaRPr lang="vi-VN" sz="3200" b="1" dirty="0" smtClean="0">
              <a:solidFill>
                <a:schemeClr val="bg1"/>
              </a:solidFill>
              <a:latin typeface="HP001 4 hàng" panose="020B0603050302020204" pitchFamily="34" charset="0"/>
            </a:endParaRPr>
          </a:p>
          <a:p>
            <a:pPr algn="just"/>
            <a:r>
              <a:rPr lang="vi-VN" sz="3200" b="1" dirty="0" smtClean="0">
                <a:solidFill>
                  <a:schemeClr val="bg1"/>
                </a:solidFill>
                <a:latin typeface="HP001 4 hàng" panose="020B0603050302020204" pitchFamily="34" charset="0"/>
              </a:rPr>
              <a:t>	Ở xã Vinh Quang, huyện Chiêm Hóa tỉnh Tuyên Quang, ai cũng biết câu chuyện cảm động về em Đoàn Trường Sinh 10 năm cõng bạn đến trường. Quãng đường từ nhà Sinh tới trường dài hơn 4 ki-lô-mét, qua đèo, vượt suối, khúc khuỷu, gập ghềnh. Thế mà Sinh không quản khó khăn, ngày ngày cõng bạn Hanh bị liệt cả hai chân đi về. Nhờ bạn giúp đỡ, lại có chí học hành, nhiều năm liền, Hanh là học sinh tiên tiến, có năm còn tham gia đội tuyển học sinh giỏi cấp huyện. </a:t>
            </a:r>
          </a:p>
          <a:p>
            <a:pPr algn="r"/>
            <a:r>
              <a:rPr lang="vi-VN" sz="3200" b="1" dirty="0" smtClean="0">
                <a:solidFill>
                  <a:schemeClr val="bg1"/>
                </a:solidFill>
                <a:latin typeface="HP001 4 hàng" panose="020B0603050302020204" pitchFamily="34" charset="0"/>
              </a:rPr>
              <a:t>Theo báo Đại Đoàn Kết </a:t>
            </a:r>
          </a:p>
        </p:txBody>
      </p:sp>
    </p:spTree>
    <p:extLst>
      <p:ext uri="{BB962C8B-B14F-4D97-AF65-F5344CB8AC3E}">
        <p14:creationId xmlns:p14="http://schemas.microsoft.com/office/powerpoint/2010/main" val="173884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700" y="1021269"/>
            <a:ext cx="10438091" cy="4985636"/>
          </a:xfrm>
          <a:prstGeom prst="rect">
            <a:avLst/>
          </a:prstGeom>
        </p:spPr>
      </p:pic>
      <p:sp>
        <p:nvSpPr>
          <p:cNvPr id="2" name="Oval 1"/>
          <p:cNvSpPr/>
          <p:nvPr/>
        </p:nvSpPr>
        <p:spPr>
          <a:xfrm>
            <a:off x="2314871" y="2841674"/>
            <a:ext cx="661182" cy="43609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198259" y="2762292"/>
            <a:ext cx="815927" cy="5486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1440" y="3192936"/>
            <a:ext cx="1055076" cy="4747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20612" y="3993215"/>
            <a:ext cx="534572" cy="39801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51142" y="3924937"/>
            <a:ext cx="1758461" cy="53457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63549" y="4469630"/>
            <a:ext cx="633046" cy="3528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89706" y="4792003"/>
            <a:ext cx="811238" cy="4372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02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59656" y="659647"/>
            <a:ext cx="1781257" cy="584775"/>
          </a:xfrm>
          <a:prstGeom prst="rect">
            <a:avLst/>
          </a:prstGeom>
          <a:noFill/>
        </p:spPr>
        <p:txBody>
          <a:bodyPr wrap="none" rtlCol="0">
            <a:spAutoFit/>
          </a:bodyPr>
          <a:lstStyle/>
          <a:p>
            <a:r>
              <a:rPr lang="en-US" sz="3200" dirty="0" err="1" smtClean="0">
                <a:solidFill>
                  <a:prstClr val="black"/>
                </a:solidFill>
                <a:latin typeface="Times New Roman" panose="02020603050405020304" pitchFamily="18" charset="0"/>
                <a:cs typeface="Times New Roman" panose="02020603050405020304" pitchFamily="18" charset="0"/>
              </a:rPr>
              <a:t>Bài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tập</a:t>
            </a:r>
            <a:r>
              <a:rPr lang="en-US" sz="3200" dirty="0" smtClean="0">
                <a:solidFill>
                  <a:prstClr val="black"/>
                </a:solidFill>
                <a:latin typeface="Times New Roman" panose="02020603050405020304" pitchFamily="18" charset="0"/>
                <a:cs typeface="Times New Roman" panose="02020603050405020304" pitchFamily="18" charset="0"/>
              </a:rPr>
              <a:t> 3:</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57253" y="659646"/>
            <a:ext cx="2441694" cy="646331"/>
          </a:xfrm>
          <a:prstGeom prst="rect">
            <a:avLst/>
          </a:prstGeom>
          <a:noFill/>
        </p:spPr>
        <p:txBody>
          <a:bodyPr wrap="none" rtlCol="0">
            <a:spAutoFit/>
          </a:bodyPr>
          <a:lstStyle/>
          <a:p>
            <a:r>
              <a:rPr lang="en-US" sz="3600" b="1" dirty="0" err="1" smtClean="0">
                <a:solidFill>
                  <a:srgbClr val="002060"/>
                </a:solidFill>
                <a:latin typeface="Times New Roman" panose="02020603050405020304" pitchFamily="18" charset="0"/>
                <a:cs typeface="Times New Roman" panose="02020603050405020304" pitchFamily="18" charset="0"/>
              </a:rPr>
              <a:t>Giải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câu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đố</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2" name="AutoShape 97"/>
          <p:cNvSpPr>
            <a:spLocks noChangeArrowheads="1"/>
          </p:cNvSpPr>
          <p:nvPr/>
        </p:nvSpPr>
        <p:spPr bwMode="auto">
          <a:xfrm>
            <a:off x="2365131" y="3280555"/>
            <a:ext cx="3352800" cy="685800"/>
          </a:xfrm>
          <a:prstGeom prst="flowChartTerminator">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en-US" sz="28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Là</a:t>
            </a:r>
            <a:r>
              <a:rPr kumimoji="0" lang="vi-VN" altLang="en-US" sz="2800" b="1" i="0" u="none" strike="noStrike" kern="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 chữ Sáo  </a:t>
            </a:r>
            <a:endParaRPr kumimoji="0" lang="en-US" altLang="en-US" sz="2400" b="0"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918" y="4225958"/>
            <a:ext cx="7604596" cy="1844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utoShape 12"/>
          <p:cNvSpPr>
            <a:spLocks noChangeArrowheads="1"/>
          </p:cNvSpPr>
          <p:nvPr/>
        </p:nvSpPr>
        <p:spPr bwMode="auto">
          <a:xfrm>
            <a:off x="7677025" y="6070124"/>
            <a:ext cx="3352800" cy="685800"/>
          </a:xfrm>
          <a:prstGeom prst="flowChartTerminator">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en-US" sz="28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Là</a:t>
            </a:r>
            <a:r>
              <a:rPr kumimoji="0" lang="vi-VN" altLang="en-US" sz="2800" b="1" i="0" u="none" strike="noStrike" kern="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 chữ Trăng</a:t>
            </a:r>
            <a:endParaRPr kumimoji="0" lang="en-US" altLang="en-US" sz="2400" b="0"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872" y="1434935"/>
            <a:ext cx="8064117" cy="1586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12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1738</Words>
  <Application>Microsoft Office PowerPoint</Application>
  <PresentationFormat>Widescreen</PresentationFormat>
  <Paragraphs>265</Paragraphs>
  <Slides>40</Slides>
  <Notes>1</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40</vt:i4>
      </vt:variant>
    </vt:vector>
  </HeadingPairs>
  <TitlesOfParts>
    <vt:vector size="67" baseType="lpstr">
      <vt:lpstr>.Vn3DH</vt:lpstr>
      <vt:lpstr>.VnBahamasBH</vt:lpstr>
      <vt:lpstr>Arial</vt:lpstr>
      <vt:lpstr>Calibri</vt:lpstr>
      <vt:lpstr>Calibri Light</vt:lpstr>
      <vt:lpstr>HP001 4 hàng</vt:lpstr>
      <vt:lpstr>Segoe UI Symbol</vt:lpstr>
      <vt:lpstr>Tahoma</vt:lpstr>
      <vt:lpstr>Times New Roman</vt:lpstr>
      <vt:lpstr>Wingdings</vt:lpstr>
      <vt:lpstr>Office Theme</vt:lpstr>
      <vt:lpstr>Watermark</vt:lpstr>
      <vt:lpstr>1_Watermark</vt:lpstr>
      <vt:lpstr>1_Office Theme</vt:lpstr>
      <vt:lpstr>2_Office Theme</vt:lpstr>
      <vt:lpstr>3_Office Theme</vt:lpstr>
      <vt:lpstr>4_Office Theme</vt:lpstr>
      <vt:lpstr>5_Office Theme</vt:lpstr>
      <vt:lpstr>6_Office Theme</vt:lpstr>
      <vt:lpstr>7_Office Theme</vt:lpstr>
      <vt:lpstr>8_Office Theme</vt:lpstr>
      <vt:lpstr>9_Office Theme</vt:lpstr>
      <vt:lpstr>Default Design</vt:lpstr>
      <vt:lpstr>1_Default Design</vt:lpstr>
      <vt:lpstr>2_Default Design</vt:lpstr>
      <vt:lpstr>4_Default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Example</cp:lastModifiedBy>
  <cp:revision>87</cp:revision>
  <dcterms:created xsi:type="dcterms:W3CDTF">2021-09-07T13:56:34Z</dcterms:created>
  <dcterms:modified xsi:type="dcterms:W3CDTF">2021-09-13T04:06:00Z</dcterms:modified>
</cp:coreProperties>
</file>